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56" r:id="rId2"/>
    <p:sldId id="257" r:id="rId3"/>
    <p:sldId id="258" r:id="rId4"/>
    <p:sldId id="259" r:id="rId5"/>
    <p:sldId id="260" r:id="rId6"/>
    <p:sldId id="261" r:id="rId7"/>
    <p:sldId id="264" r:id="rId8"/>
    <p:sldId id="265" r:id="rId9"/>
    <p:sldId id="26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4926"/>
    <a:srgbClr val="535353"/>
    <a:srgbClr val="67AF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4093" autoAdjust="0"/>
  </p:normalViewPr>
  <p:slideViewPr>
    <p:cSldViewPr snapToGrid="0">
      <p:cViewPr varScale="1">
        <p:scale>
          <a:sx n="70" d="100"/>
          <a:sy n="70" d="100"/>
        </p:scale>
        <p:origin x="2682" y="66"/>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5" d="100"/>
          <a:sy n="85" d="100"/>
        </p:scale>
        <p:origin x="380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4FE304-180A-4D4D-AE4A-FE5BCC461311}" type="datetimeFigureOut">
              <a:rPr lang="zh-HK" altLang="en-US" smtClean="0"/>
              <a:t>8/11/2021</a:t>
            </a:fld>
            <a:endParaRPr lang="zh-HK"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50F487-9FAA-4BD0-A39F-93FB24D0CDAB}" type="slidenum">
              <a:rPr lang="zh-HK" altLang="en-US" smtClean="0"/>
              <a:t>‹#›</a:t>
            </a:fld>
            <a:endParaRPr lang="zh-HK" altLang="en-US"/>
          </a:p>
        </p:txBody>
      </p:sp>
    </p:spTree>
    <p:extLst>
      <p:ext uri="{BB962C8B-B14F-4D97-AF65-F5344CB8AC3E}">
        <p14:creationId xmlns:p14="http://schemas.microsoft.com/office/powerpoint/2010/main" val="3073954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A550B8-D211-46BC-BD0B-440450F29137}" type="datetimeFigureOut">
              <a:rPr lang="zh-HK" altLang="en-US" smtClean="0"/>
              <a:t>8/11/2021</a:t>
            </a:fld>
            <a:endParaRPr lang="zh-HK"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8525A-519A-4797-9051-928BB998A375}" type="slidenum">
              <a:rPr lang="zh-HK" altLang="en-US" smtClean="0"/>
              <a:t>‹#›</a:t>
            </a:fld>
            <a:endParaRPr lang="zh-HK" altLang="en-US"/>
          </a:p>
        </p:txBody>
      </p:sp>
    </p:spTree>
    <p:extLst>
      <p:ext uri="{BB962C8B-B14F-4D97-AF65-F5344CB8AC3E}">
        <p14:creationId xmlns:p14="http://schemas.microsoft.com/office/powerpoint/2010/main" val="11220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HK" dirty="0" err="1"/>
              <a:t>遊戲分兩次進行</a:t>
            </a:r>
            <a:r>
              <a:rPr lang="en-US" altLang="zh-HK" dirty="0"/>
              <a:t>，</a:t>
            </a:r>
            <a:r>
              <a:rPr lang="zh-TW" altLang="en-US" dirty="0"/>
              <a:t>活動安排如下：</a:t>
            </a:r>
            <a:endParaRPr lang="en-US" altLang="zh-TW" dirty="0"/>
          </a:p>
          <a:p>
            <a:pPr marL="171450" indent="-171450">
              <a:buFont typeface="Arial" panose="020B0604020202020204" pitchFamily="34" charset="0"/>
              <a:buChar char="•"/>
            </a:pPr>
            <a:r>
              <a:rPr lang="en-US" altLang="zh-TW" dirty="0"/>
              <a:t>2</a:t>
            </a:r>
            <a:r>
              <a:rPr lang="zh-TW" altLang="en-US" dirty="0"/>
              <a:t>人一組，每組備有打結繩子</a:t>
            </a:r>
            <a:r>
              <a:rPr lang="en-US" altLang="zh-TW" dirty="0"/>
              <a:t>3</a:t>
            </a:r>
            <a:r>
              <a:rPr lang="zh-TW" altLang="en-US" dirty="0"/>
              <a:t>條，每條繩子上有</a:t>
            </a:r>
            <a:r>
              <a:rPr lang="en-US" altLang="zh-TW" dirty="0"/>
              <a:t>3</a:t>
            </a:r>
            <a:r>
              <a:rPr lang="zh-TW" altLang="en-US" dirty="0"/>
              <a:t>個小結，打小結的方法如投影片中的圖片。（如希望減少使用繩子的數目，可請學生完成一回合遊戲後，自行為繩子用相同的方法打</a:t>
            </a:r>
            <a:r>
              <a:rPr lang="en-US" altLang="zh-TW" dirty="0"/>
              <a:t>3</a:t>
            </a:r>
            <a:r>
              <a:rPr lang="zh-TW" altLang="en-US" dirty="0"/>
              <a:t>個結，然後才開始下一回合遊戲。）</a:t>
            </a:r>
            <a:endParaRPr lang="en-US" altLang="zh-TW" dirty="0"/>
          </a:p>
          <a:p>
            <a:pPr marL="171450" indent="-171450">
              <a:buFont typeface="Arial" panose="020B0604020202020204" pitchFamily="34" charset="0"/>
              <a:buChar char="•"/>
            </a:pPr>
            <a:endParaRPr lang="en-US" altLang="zh-HK" dirty="0"/>
          </a:p>
          <a:p>
            <a:r>
              <a:rPr lang="zh-TW" altLang="en-US" dirty="0"/>
              <a:t>遊戲注意事頂</a:t>
            </a:r>
            <a:r>
              <a:rPr lang="en-US" altLang="zh-TW" dirty="0"/>
              <a:t>:</a:t>
            </a:r>
            <a:endParaRPr lang="en-US" altLang="zh-HK" dirty="0"/>
          </a:p>
          <a:p>
            <a:pPr marL="171450" indent="-171450">
              <a:buFont typeface="Arial" panose="020B0604020202020204" pitchFamily="34" charset="0"/>
              <a:buChar char="•"/>
            </a:pPr>
            <a:r>
              <a:rPr lang="en-HK" altLang="zh-HK" dirty="0" err="1"/>
              <a:t>留意繩結不能</a:t>
            </a:r>
            <a:r>
              <a:rPr lang="zh-TW" altLang="en-US" dirty="0"/>
              <a:t>打</a:t>
            </a:r>
            <a:r>
              <a:rPr lang="en-HK" altLang="zh-HK" dirty="0" err="1"/>
              <a:t>得太緊，並以較粗的繩子為佳</a:t>
            </a:r>
            <a:r>
              <a:rPr lang="en-HK" altLang="zh-HK" dirty="0"/>
              <a:t>。</a:t>
            </a:r>
            <a:endParaRPr lang="en-HK" altLang="zh-TW" dirty="0"/>
          </a:p>
        </p:txBody>
      </p:sp>
      <p:sp>
        <p:nvSpPr>
          <p:cNvPr id="4" name="Slide Number Placeholder 3"/>
          <p:cNvSpPr>
            <a:spLocks noGrp="1"/>
          </p:cNvSpPr>
          <p:nvPr>
            <p:ph type="sldNum" sz="quarter" idx="5"/>
          </p:nvPr>
        </p:nvSpPr>
        <p:spPr/>
        <p:txBody>
          <a:bodyPr/>
          <a:lstStyle/>
          <a:p>
            <a:fld id="{FA28525A-519A-4797-9051-928BB998A375}" type="slidenum">
              <a:rPr lang="zh-HK" altLang="en-US" smtClean="0"/>
              <a:t>3</a:t>
            </a:fld>
            <a:endParaRPr lang="zh-HK" altLang="en-US"/>
          </a:p>
        </p:txBody>
      </p:sp>
    </p:spTree>
    <p:extLst>
      <p:ext uri="{BB962C8B-B14F-4D97-AF65-F5344CB8AC3E}">
        <p14:creationId xmlns:p14="http://schemas.microsoft.com/office/powerpoint/2010/main" val="3745536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a:solidFill>
                  <a:schemeClr val="tx1"/>
                </a:solidFill>
                <a:effectLst/>
                <a:cs typeface="+mn-cs"/>
              </a:rPr>
              <a:t>教師中宜引導學生在討論中帶出，互相合作會容易取得成功。教師亦可以借反面情境，</a:t>
            </a:r>
            <a:r>
              <a:rPr lang="zh-TW" altLang="en-US" sz="1200" b="0" i="0" kern="1200" dirty="0">
                <a:solidFill>
                  <a:schemeClr val="tx1"/>
                </a:solidFill>
                <a:effectLst/>
                <a:latin typeface="DFKai-SB" panose="03000509000000000000" pitchFamily="49" charset="-120"/>
                <a:ea typeface="DFKai-SB" panose="03000509000000000000" pitchFamily="49" charset="-120"/>
                <a:cs typeface="+mn-cs"/>
              </a:rPr>
              <a:t>指出解難過程中團隊合作的重要性。</a:t>
            </a:r>
            <a:endParaRPr lang="en-US" altLang="zh-TW" sz="1200" b="0" i="0" kern="1200" dirty="0">
              <a:solidFill>
                <a:schemeClr val="tx1"/>
              </a:solidFill>
              <a:effectLst/>
              <a:latin typeface="DFKai-SB" panose="03000509000000000000" pitchFamily="49" charset="-120"/>
              <a:ea typeface="DFKai-SB" panose="03000509000000000000" pitchFamily="49" charset="-120"/>
              <a:cs typeface="+mn-cs"/>
            </a:endParaRPr>
          </a:p>
          <a:p>
            <a:pPr marL="0" lvl="0" indent="0">
              <a:buNone/>
            </a:pPr>
            <a:r>
              <a:rPr lang="zh-TW" altLang="en-US" sz="1200" kern="1200" dirty="0">
                <a:solidFill>
                  <a:schemeClr val="tx1"/>
                </a:solidFill>
                <a:effectLst/>
                <a:cs typeface="+mn-cs"/>
              </a:rPr>
              <a:t>例如：</a:t>
            </a:r>
            <a:endParaRPr lang="en-US" altLang="zh-TW" sz="1200" kern="1200" dirty="0">
              <a:solidFill>
                <a:schemeClr val="tx1"/>
              </a:solidFill>
              <a:effectLst/>
              <a:cs typeface="+mn-cs"/>
            </a:endParaRPr>
          </a:p>
          <a:p>
            <a:pPr marL="171450" lvl="0" indent="-171450">
              <a:buFont typeface="Arial" panose="020B0604020202020204" pitchFamily="34" charset="0"/>
              <a:buChar char="•"/>
            </a:pPr>
            <a:r>
              <a:rPr lang="zh-TW" altLang="en-US" sz="1200" kern="1200" dirty="0">
                <a:solidFill>
                  <a:schemeClr val="tx1"/>
                </a:solidFill>
                <a:effectLst/>
                <a:cs typeface="+mn-cs"/>
              </a:rPr>
              <a:t>隊員只會顧及自己的想法，</a:t>
            </a:r>
            <a:r>
              <a:rPr lang="zh-HK" altLang="en-US" sz="1200" b="0" i="0" kern="1200" dirty="0">
                <a:solidFill>
                  <a:schemeClr val="tx1"/>
                </a:solidFill>
                <a:effectLst/>
                <a:latin typeface="DFKai-SB" panose="03000509000000000000" pitchFamily="49" charset="-120"/>
                <a:ea typeface="DFKai-SB" panose="03000509000000000000" pitchFamily="49" charset="-120"/>
                <a:cs typeface="+mn-cs"/>
              </a:rPr>
              <a:t>獨行獨斷</a:t>
            </a:r>
            <a:r>
              <a:rPr lang="zh-TW" altLang="en-US" sz="1200" b="0" i="0" kern="1200" dirty="0">
                <a:solidFill>
                  <a:schemeClr val="tx1"/>
                </a:solidFill>
                <a:effectLst/>
                <a:latin typeface="DFKai-SB" panose="03000509000000000000" pitchFamily="49" charset="-120"/>
                <a:ea typeface="DFKai-SB" panose="03000509000000000000" pitchFamily="49" charset="-120"/>
                <a:cs typeface="+mn-cs"/>
              </a:rPr>
              <a:t>，結果三回合都不易得到成功；或</a:t>
            </a:r>
            <a:endParaRPr lang="en-US" altLang="zh-TW" sz="1200" b="0" i="0" kern="1200" dirty="0">
              <a:solidFill>
                <a:schemeClr val="tx1"/>
              </a:solidFill>
              <a:effectLst/>
              <a:latin typeface="DFKai-SB" panose="03000509000000000000" pitchFamily="49" charset="-120"/>
              <a:ea typeface="DFKai-SB" panose="03000509000000000000" pitchFamily="49" charset="-120"/>
              <a:cs typeface="+mn-cs"/>
            </a:endParaRPr>
          </a:p>
          <a:p>
            <a:pPr marL="171450" lvl="0" indent="-171450">
              <a:buFont typeface="Arial" panose="020B0604020202020204" pitchFamily="34" charset="0"/>
              <a:buChar char="•"/>
            </a:pPr>
            <a:r>
              <a:rPr lang="zh-TW" altLang="en-US" sz="1200" b="0" i="0" kern="1200" dirty="0">
                <a:solidFill>
                  <a:schemeClr val="tx1"/>
                </a:solidFill>
                <a:effectLst/>
                <a:latin typeface="DFKai-SB" panose="03000509000000000000" pitchFamily="49" charset="-120"/>
                <a:ea typeface="DFKai-SB" panose="03000509000000000000" pitchFamily="49" charset="-120"/>
                <a:cs typeface="+mn-cs"/>
              </a:rPr>
              <a:t>單獨完成任務，過程中隊員的感受也不會如第三回合隊員互相合作般輕鬆及愉快等</a:t>
            </a:r>
            <a:endParaRPr lang="en-US" altLang="zh-TW" sz="1200" b="0" i="0" kern="1200" dirty="0">
              <a:solidFill>
                <a:schemeClr val="tx1"/>
              </a:solidFill>
              <a:effectLst/>
              <a:latin typeface="DFKai-SB" panose="03000509000000000000" pitchFamily="49" charset="-120"/>
              <a:ea typeface="DFKai-SB" panose="03000509000000000000" pitchFamily="49" charset="-120"/>
              <a:cs typeface="+mn-cs"/>
            </a:endParaRPr>
          </a:p>
          <a:p>
            <a:pPr marL="0" lvl="0" indent="0">
              <a:buNone/>
            </a:pPr>
            <a:endParaRPr lang="en-US" altLang="zh-TW" sz="1200" b="0" i="0" kern="1200" dirty="0">
              <a:solidFill>
                <a:schemeClr val="tx1"/>
              </a:solidFill>
              <a:effectLst/>
              <a:latin typeface="DFKai-SB" panose="03000509000000000000" pitchFamily="49" charset="-120"/>
              <a:ea typeface="DFKai-SB" panose="03000509000000000000" pitchFamily="49" charset="-120"/>
              <a:cs typeface="+mn-cs"/>
            </a:endParaRPr>
          </a:p>
          <a:p>
            <a:pPr marL="0" lvl="0" indent="0">
              <a:buNone/>
            </a:pPr>
            <a:r>
              <a:rPr lang="zh-TW" altLang="en-US" sz="1200" kern="1200" dirty="0" smtClean="0">
                <a:solidFill>
                  <a:schemeClr val="tx1"/>
                </a:solidFill>
                <a:effectLst/>
                <a:cs typeface="+mn-cs"/>
              </a:rPr>
              <a:t>活動</a:t>
            </a:r>
            <a:r>
              <a:rPr lang="zh-TW" altLang="en-US" sz="1200" kern="1200" dirty="0">
                <a:solidFill>
                  <a:schemeClr val="tx1"/>
                </a:solidFill>
                <a:effectLst/>
                <a:cs typeface="+mn-cs"/>
              </a:rPr>
              <a:t>除了讓學生明白合作精神之外，教師在討論中亦需要引導學生思考與人相處時應抱持的價值觀和態度。例如：</a:t>
            </a:r>
            <a:endParaRPr lang="en-US" altLang="zh-TW" sz="1200" kern="1200" dirty="0">
              <a:solidFill>
                <a:schemeClr val="tx1"/>
              </a:solidFill>
              <a:effectLst/>
              <a:cs typeface="+mn-cs"/>
            </a:endParaRPr>
          </a:p>
          <a:p>
            <a:pPr marL="171450" lvl="0" indent="-171450">
              <a:buFont typeface="Arial" panose="020B0604020202020204" pitchFamily="34" charset="0"/>
              <a:buChar char="•"/>
            </a:pPr>
            <a:r>
              <a:rPr lang="zh-TW" altLang="en-US" sz="1200" kern="1200" dirty="0">
                <a:solidFill>
                  <a:schemeClr val="tx1"/>
                </a:solidFill>
                <a:effectLst/>
                <a:cs typeface="+mn-cs"/>
              </a:rPr>
              <a:t>互相了解彼此的想法，作出遷就，保持溝通及合作</a:t>
            </a:r>
            <a:endParaRPr lang="en-US" altLang="zh-TW" sz="1200" kern="1200" dirty="0">
              <a:solidFill>
                <a:schemeClr val="tx1"/>
              </a:solidFill>
              <a:effectLst/>
              <a:cs typeface="+mn-cs"/>
            </a:endParaRPr>
          </a:p>
          <a:p>
            <a:pPr marL="171450" lvl="0" indent="-171450">
              <a:buFont typeface="Arial" panose="020B0604020202020204" pitchFamily="34" charset="0"/>
              <a:buChar char="•"/>
            </a:pPr>
            <a:r>
              <a:rPr lang="zh-TW" altLang="en-US" sz="1200" kern="1200" dirty="0" smtClean="0">
                <a:solidFill>
                  <a:schemeClr val="tx1"/>
                </a:solidFill>
                <a:effectLst/>
                <a:cs typeface="+mn-cs"/>
              </a:rPr>
              <a:t>回想自己面對艱難時，也渴望別人支持，</a:t>
            </a:r>
            <a:r>
              <a:rPr lang="zh-TW" altLang="en-US" sz="1200" kern="1200" dirty="0">
                <a:solidFill>
                  <a:schemeClr val="tx1"/>
                </a:solidFill>
                <a:effectLst/>
                <a:cs typeface="+mn-cs"/>
              </a:rPr>
              <a:t>由此將心比心，代入身邊人角色，給予他們支持及鼓勵</a:t>
            </a:r>
            <a:endParaRPr lang="en-HK" altLang="zh-TW" sz="1200" kern="1200" dirty="0">
              <a:solidFill>
                <a:schemeClr val="tx1"/>
              </a:solidFill>
              <a:effectLst/>
              <a:cs typeface="+mn-cs"/>
            </a:endParaRPr>
          </a:p>
          <a:p>
            <a:endParaRPr lang="zh-HK" altLang="en-US" dirty="0"/>
          </a:p>
        </p:txBody>
      </p:sp>
      <p:sp>
        <p:nvSpPr>
          <p:cNvPr id="4" name="Slide Number Placeholder 3"/>
          <p:cNvSpPr>
            <a:spLocks noGrp="1"/>
          </p:cNvSpPr>
          <p:nvPr>
            <p:ph type="sldNum" sz="quarter" idx="5"/>
          </p:nvPr>
        </p:nvSpPr>
        <p:spPr/>
        <p:txBody>
          <a:bodyPr/>
          <a:lstStyle/>
          <a:p>
            <a:fld id="{FA28525A-519A-4797-9051-928BB998A375}" type="slidenum">
              <a:rPr lang="zh-HK" altLang="en-US" smtClean="0"/>
              <a:t>4</a:t>
            </a:fld>
            <a:endParaRPr lang="zh-HK" altLang="en-US"/>
          </a:p>
        </p:txBody>
      </p:sp>
    </p:spTree>
    <p:extLst>
      <p:ext uri="{BB962C8B-B14F-4D97-AF65-F5344CB8AC3E}">
        <p14:creationId xmlns:p14="http://schemas.microsoft.com/office/powerpoint/2010/main" val="2705087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dirty="0"/>
              <a:t>播放影片後，向學生提出思考問題（見後頁）</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a:solidFill>
                  <a:schemeClr val="tx1"/>
                </a:solidFill>
                <a:effectLst/>
                <a:cs typeface="+mn-cs"/>
              </a:rPr>
              <a:t>資料</a:t>
            </a:r>
            <a:r>
              <a:rPr lang="zh-TW" altLang="en-US" sz="1200" b="0" i="0" kern="1200" dirty="0">
                <a:solidFill>
                  <a:schemeClr val="tx1"/>
                </a:solidFill>
                <a:latin typeface="DFKai-SB" panose="03000509000000000000" pitchFamily="49" charset="-120"/>
                <a:ea typeface="+mn-ea"/>
                <a:cs typeface="+mn-cs"/>
              </a:rPr>
              <a:t>來源：教育多媒體</a:t>
            </a:r>
            <a:endParaRPr lang="en-US" altLang="zh-TW" sz="1200" b="0" i="0" kern="1200" dirty="0">
              <a:solidFill>
                <a:schemeClr val="tx1"/>
              </a:solidFill>
              <a:latin typeface="DFKai-SB" panose="03000509000000000000" pitchFamily="49" charset="-12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HK" sz="1200" b="0" i="0" kern="1200" dirty="0">
                <a:solidFill>
                  <a:schemeClr val="tx1"/>
                </a:solidFill>
                <a:latin typeface="DFKai-SB" panose="03000509000000000000" pitchFamily="49" charset="-120"/>
                <a:ea typeface="+mn-ea"/>
                <a:cs typeface="+mn-cs"/>
              </a:rPr>
              <a:t>影片名稱</a:t>
            </a:r>
            <a:r>
              <a:rPr lang="zh-TW" altLang="en-US" sz="1200" b="0" i="0" kern="1200" dirty="0">
                <a:solidFill>
                  <a:schemeClr val="tx1"/>
                </a:solidFill>
                <a:latin typeface="DFKai-SB" panose="03000509000000000000" pitchFamily="49" charset="-120"/>
                <a:ea typeface="+mn-ea"/>
                <a:cs typeface="+mn-cs"/>
              </a:rPr>
              <a:t>：</a:t>
            </a:r>
            <a:r>
              <a:rPr lang="en-US" altLang="zh-TW" sz="1200" b="0" i="0" kern="1200" dirty="0">
                <a:solidFill>
                  <a:schemeClr val="tx1"/>
                </a:solidFill>
                <a:latin typeface="DFKai-SB" panose="03000509000000000000" pitchFamily="49" charset="-120"/>
                <a:ea typeface="+mn-ea"/>
                <a:cs typeface="+mn-cs"/>
              </a:rPr>
              <a:t>《</a:t>
            </a:r>
            <a:r>
              <a:rPr lang="zh-TW" altLang="en-US" sz="1200" b="0" i="0" kern="1200" dirty="0">
                <a:solidFill>
                  <a:schemeClr val="tx1"/>
                </a:solidFill>
                <a:latin typeface="DFKai-SB" panose="03000509000000000000" pitchFamily="49" charset="-120"/>
                <a:ea typeface="+mn-ea"/>
                <a:cs typeface="+mn-cs"/>
              </a:rPr>
              <a:t>關愛面對經濟逆境的家人</a:t>
            </a:r>
            <a:r>
              <a:rPr lang="en-US" altLang="zh-TW" sz="1200" b="0" i="0" kern="1200" dirty="0">
                <a:solidFill>
                  <a:schemeClr val="tx1"/>
                </a:solidFill>
                <a:latin typeface="DFKai-SB" panose="03000509000000000000" pitchFamily="49" charset="-120"/>
                <a:ea typeface="+mn-ea"/>
                <a:cs typeface="+mn-cs"/>
              </a:rPr>
              <a:t>》 (00’58-04’44”)</a:t>
            </a:r>
            <a:endParaRPr lang="en-US" altLang="zh-TW" dirty="0"/>
          </a:p>
          <a:p>
            <a:pPr rtl="0"/>
            <a:r>
              <a:rPr lang="zh-HK" altLang="zh-HK" sz="1200" kern="1200" dirty="0">
                <a:solidFill>
                  <a:schemeClr val="tx1"/>
                </a:solidFill>
                <a:effectLst/>
                <a:cs typeface="+mn-cs"/>
              </a:rPr>
              <a:t>網　　址：</a:t>
            </a:r>
            <a:r>
              <a:rPr lang="en-US" altLang="zh-HK" sz="1200" kern="1200" dirty="0">
                <a:solidFill>
                  <a:schemeClr val="tx1"/>
                </a:solidFill>
                <a:effectLst/>
                <a:cs typeface="+mn-cs"/>
              </a:rPr>
              <a:t>https://emm.edcity.hk/media/%E9%97%9C%E6%84%9B%E9%9D%A2%E5%B0%8D%E7%B6%93%E6%BF%9F%E9%80%86%E5%A2%83%E7%9A%84%E5%AE%B6%E4%BA%BA/0_tv3oxi7b</a:t>
            </a:r>
          </a:p>
          <a:p>
            <a:pPr rtl="0"/>
            <a:endParaRPr lang="en-US" altLang="zh-HK" dirty="0"/>
          </a:p>
        </p:txBody>
      </p:sp>
      <p:sp>
        <p:nvSpPr>
          <p:cNvPr id="4" name="Slide Number Placeholder 3"/>
          <p:cNvSpPr>
            <a:spLocks noGrp="1"/>
          </p:cNvSpPr>
          <p:nvPr>
            <p:ph type="sldNum" sz="quarter" idx="5"/>
          </p:nvPr>
        </p:nvSpPr>
        <p:spPr/>
        <p:txBody>
          <a:bodyPr/>
          <a:lstStyle/>
          <a:p>
            <a:fld id="{FA28525A-519A-4797-9051-928BB998A375}" type="slidenum">
              <a:rPr lang="zh-HK" altLang="en-US" smtClean="0"/>
              <a:t>5</a:t>
            </a:fld>
            <a:endParaRPr lang="zh-HK" altLang="en-US"/>
          </a:p>
        </p:txBody>
      </p:sp>
    </p:spTree>
    <p:extLst>
      <p:ext uri="{BB962C8B-B14F-4D97-AF65-F5344CB8AC3E}">
        <p14:creationId xmlns:p14="http://schemas.microsoft.com/office/powerpoint/2010/main" val="3633329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a:solidFill>
                  <a:schemeClr val="tx1"/>
                </a:solidFill>
                <a:effectLst/>
                <a:cs typeface="+mn-cs"/>
              </a:rPr>
              <a:t>問題旨在透過詩詩媽媽面對的困難，引導學生思考當家中面對困境時，作為子女，應如何給予支持。</a:t>
            </a:r>
            <a:endParaRPr lang="en-US" altLang="zh-TW" sz="1200" kern="1200" dirty="0">
              <a:solidFill>
                <a:schemeClr val="tx1"/>
              </a:solidFill>
              <a:effectLst/>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a:solidFill>
                <a:schemeClr val="tx1"/>
              </a:solidFill>
              <a:effectLst/>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a:solidFill>
                  <a:schemeClr val="tx1"/>
                </a:solidFill>
                <a:effectLst/>
                <a:cs typeface="+mn-cs"/>
              </a:rPr>
              <a:t>教師在討論中應向學生指出，家庭中每位</a:t>
            </a:r>
            <a:r>
              <a:rPr lang="zh-TW" altLang="en-US" sz="1200" kern="1200" dirty="0" smtClean="0">
                <a:solidFill>
                  <a:schemeClr val="tx1"/>
                </a:solidFill>
                <a:effectLst/>
                <a:cs typeface="+mn-cs"/>
              </a:rPr>
              <a:t>成員或各有苦惱</a:t>
            </a:r>
            <a:r>
              <a:rPr lang="zh-TW" altLang="en-US" sz="1200" kern="1200" dirty="0">
                <a:solidFill>
                  <a:schemeClr val="tx1"/>
                </a:solidFill>
                <a:effectLst/>
                <a:cs typeface="+mn-cs"/>
              </a:rPr>
              <a:t>。當自己遇到困難，會感到</a:t>
            </a:r>
            <a:r>
              <a:rPr lang="zh-TW" altLang="en-US" sz="1200" b="0" i="0" kern="1200" dirty="0">
                <a:solidFill>
                  <a:schemeClr val="tx1"/>
                </a:solidFill>
                <a:effectLst/>
                <a:latin typeface="DFKai-SB" panose="03000509000000000000" pitchFamily="49" charset="-120"/>
                <a:ea typeface="DFKai-SB" panose="03000509000000000000" pitchFamily="49" charset="-120"/>
                <a:cs typeface="+mn-cs"/>
              </a:rPr>
              <a:t>擔心及徬惶，家人亦然。而且家長還要肩付照顧家庭的重責，子女應多關心家人承受的壓力。學生可以在討論中，分享給予家人關心、問候和支持的方法，例如：</a:t>
            </a:r>
            <a:endParaRPr lang="en-US" altLang="zh-TW" sz="1200" b="0" i="0" kern="1200" dirty="0">
              <a:solidFill>
                <a:schemeClr val="tx1"/>
              </a:solidFill>
              <a:effectLst/>
              <a:latin typeface="DFKai-SB" panose="03000509000000000000" pitchFamily="49" charset="-120"/>
              <a:ea typeface="DFKai-SB" panose="03000509000000000000" pitchFamily="49" charset="-120"/>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i="0" kern="1200" dirty="0">
                <a:solidFill>
                  <a:schemeClr val="tx1"/>
                </a:solidFill>
                <a:effectLst/>
                <a:latin typeface="DFKai-SB" panose="03000509000000000000" pitchFamily="49" charset="-120"/>
                <a:ea typeface="DFKai-SB" panose="03000509000000000000" pitchFamily="49" charset="-120"/>
                <a:cs typeface="+mn-cs"/>
              </a:rPr>
              <a:t>留意家人生活細節的變化</a:t>
            </a:r>
            <a:endParaRPr lang="en-US" altLang="zh-TW" sz="1200" b="0" i="0" kern="1200" dirty="0">
              <a:solidFill>
                <a:schemeClr val="tx1"/>
              </a:solidFill>
              <a:effectLst/>
              <a:latin typeface="DFKai-SB" panose="03000509000000000000" pitchFamily="49" charset="-120"/>
              <a:ea typeface="DFKai-SB" panose="03000509000000000000" pitchFamily="49" charset="-120"/>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u="none" kern="1200" dirty="0">
                <a:solidFill>
                  <a:schemeClr val="tx1"/>
                </a:solidFill>
                <a:effectLst/>
                <a:cs typeface="+mn-cs"/>
              </a:rPr>
              <a:t>節省不必要的花費及減少日常開支，避免增加家庭經濟壓力</a:t>
            </a:r>
            <a:endParaRPr lang="en-US" altLang="zh-TW" sz="1200" u="none" kern="1200" dirty="0">
              <a:solidFill>
                <a:schemeClr val="tx1"/>
              </a:solidFill>
              <a:effectLst/>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kern="1200" dirty="0">
                <a:solidFill>
                  <a:schemeClr val="tx1"/>
                </a:solidFill>
                <a:effectLst/>
                <a:cs typeface="+mn-cs"/>
              </a:rPr>
              <a:t>簡單的問候</a:t>
            </a:r>
            <a:r>
              <a:rPr lang="zh-TW" altLang="en-US" sz="1200" b="0" i="0" kern="1200" dirty="0">
                <a:solidFill>
                  <a:schemeClr val="tx1"/>
                </a:solidFill>
                <a:effectLst/>
                <a:latin typeface="DFKai-SB" panose="03000509000000000000" pitchFamily="49" charset="-120"/>
                <a:ea typeface="DFKai-SB" panose="03000509000000000000" pitchFamily="49" charset="-120"/>
                <a:cs typeface="+mn-cs"/>
              </a:rPr>
              <a:t>（</a:t>
            </a:r>
            <a:r>
              <a:rPr lang="zh-TW" altLang="en-US" sz="1200" kern="1200" dirty="0">
                <a:solidFill>
                  <a:schemeClr val="tx1"/>
                </a:solidFill>
                <a:effectLst/>
                <a:cs typeface="+mn-cs"/>
              </a:rPr>
              <a:t>今天上班辛苦嗎？我給你倒杯水好嗎？</a:t>
            </a:r>
            <a:r>
              <a:rPr lang="zh-TW" altLang="en-US" sz="1200" b="0" i="0" kern="1200" dirty="0">
                <a:solidFill>
                  <a:schemeClr val="tx1"/>
                </a:solidFill>
                <a:effectLst/>
                <a:latin typeface="DFKai-SB" panose="03000509000000000000" pitchFamily="49" charset="-120"/>
                <a:ea typeface="DFKai-SB" panose="03000509000000000000" pitchFamily="49" charset="-120"/>
                <a:cs typeface="+mn-cs"/>
              </a:rPr>
              <a:t>）</a:t>
            </a:r>
            <a:endParaRPr lang="en-US" altLang="zh-TW" sz="1200" b="0" i="0" u="none" kern="1200" dirty="0">
              <a:solidFill>
                <a:schemeClr val="tx1"/>
              </a:solidFill>
              <a:effectLst/>
              <a:latin typeface="DFKai-SB" panose="03000509000000000000" pitchFamily="49" charset="-120"/>
              <a:ea typeface="DFKai-SB" panose="03000509000000000000" pitchFamily="49" charset="-120"/>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kern="1200" dirty="0">
                <a:solidFill>
                  <a:schemeClr val="tx1"/>
                </a:solidFill>
                <a:effectLst/>
                <a:cs typeface="+mn-cs"/>
              </a:rPr>
              <a:t>多抽時間陪伴家人，一起做運動或到戶外舒展，舒緩壓力</a:t>
            </a:r>
            <a:endParaRPr lang="en-US" altLang="zh-TW" sz="1200" kern="1200" dirty="0">
              <a:solidFill>
                <a:schemeClr val="tx1"/>
              </a:solidFill>
              <a:effectLst/>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kern="1200" dirty="0">
                <a:solidFill>
                  <a:schemeClr val="tx1"/>
                </a:solidFill>
                <a:effectLst/>
                <a:cs typeface="+mn-cs"/>
              </a:rPr>
              <a:t>協助分擔家庭的工作</a:t>
            </a:r>
            <a:endParaRPr lang="en-US" altLang="zh-TW" sz="1200" kern="1200" dirty="0">
              <a:solidFill>
                <a:schemeClr val="tx1"/>
              </a:solidFill>
              <a:effectLst/>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kern="1200" dirty="0">
                <a:solidFill>
                  <a:schemeClr val="tx1"/>
                </a:solidFill>
                <a:effectLst/>
                <a:cs typeface="+mn-cs"/>
              </a:rPr>
              <a:t>真誠的感恩</a:t>
            </a:r>
            <a:r>
              <a:rPr lang="zh-TW" altLang="en-US" sz="1200" b="0" i="0" kern="1200" dirty="0">
                <a:solidFill>
                  <a:schemeClr val="tx1"/>
                </a:solidFill>
                <a:effectLst/>
                <a:latin typeface="DFKai-SB" panose="03000509000000000000" pitchFamily="49" charset="-120"/>
                <a:ea typeface="DFKai-SB" panose="03000509000000000000" pitchFamily="49" charset="-120"/>
                <a:cs typeface="+mn-cs"/>
              </a:rPr>
              <a:t>（</a:t>
            </a:r>
            <a:r>
              <a:rPr lang="zh-TW" altLang="en-US" sz="1200" kern="1200" dirty="0">
                <a:solidFill>
                  <a:schemeClr val="tx1"/>
                </a:solidFill>
                <a:effectLst/>
                <a:cs typeface="+mn-cs"/>
              </a:rPr>
              <a:t>感謝你給我煮早餐哦</a:t>
            </a:r>
            <a:r>
              <a:rPr lang="zh-TW" altLang="en-US" sz="1200" b="0" i="0" kern="1200" dirty="0">
                <a:solidFill>
                  <a:schemeClr val="tx1"/>
                </a:solidFill>
                <a:effectLst/>
                <a:latin typeface="DFKai-SB" panose="03000509000000000000" pitchFamily="49" charset="-120"/>
                <a:ea typeface="DFKai-SB" panose="03000509000000000000" pitchFamily="49" charset="-120"/>
                <a:cs typeface="+mn-cs"/>
              </a:rPr>
              <a:t>！）</a:t>
            </a:r>
            <a:endParaRPr lang="en-US" altLang="zh-TW" sz="1200" b="0" i="0" kern="1200" dirty="0">
              <a:solidFill>
                <a:schemeClr val="tx1"/>
              </a:solidFill>
              <a:effectLst/>
              <a:latin typeface="DFKai-SB" panose="03000509000000000000" pitchFamily="49" charset="-120"/>
              <a:ea typeface="DFKai-SB" panose="03000509000000000000" pitchFamily="49" charset="-120"/>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HK" altLang="zh-TW" sz="1200" kern="1200" dirty="0">
              <a:solidFill>
                <a:schemeClr val="tx1"/>
              </a:solidFill>
              <a:effectLst/>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a:solidFill>
                  <a:schemeClr val="tx1"/>
                </a:solidFill>
                <a:effectLst/>
                <a:cs typeface="+mn-cs"/>
              </a:rPr>
              <a:t>透過生活事件，學生應能明白家人面對逆境或壓力時，單憑一個人的力量並不容易面對及解決問題。每一個人都可以為家庭盡一分力</a:t>
            </a:r>
            <a:r>
              <a:rPr lang="zh-TW" altLang="en-US" sz="1200" kern="1200" dirty="0" smtClean="0">
                <a:solidFill>
                  <a:schemeClr val="tx1"/>
                </a:solidFill>
                <a:effectLst/>
                <a:cs typeface="+mn-cs"/>
              </a:rPr>
              <a:t>，減輕</a:t>
            </a:r>
            <a:r>
              <a:rPr lang="zh-TW" altLang="en-US" sz="1200" kern="1200" dirty="0">
                <a:solidFill>
                  <a:schemeClr val="tx1"/>
                </a:solidFill>
                <a:effectLst/>
                <a:cs typeface="+mn-cs"/>
              </a:rPr>
              <a:t>他們的生活壓力，令家人感到欣慰。</a:t>
            </a:r>
            <a:endParaRPr lang="en-US" altLang="zh-TW" dirty="0"/>
          </a:p>
          <a:p>
            <a:endParaRPr lang="zh-HK" altLang="en-US" dirty="0"/>
          </a:p>
        </p:txBody>
      </p:sp>
      <p:sp>
        <p:nvSpPr>
          <p:cNvPr id="4" name="Slide Number Placeholder 3"/>
          <p:cNvSpPr>
            <a:spLocks noGrp="1"/>
          </p:cNvSpPr>
          <p:nvPr>
            <p:ph type="sldNum" sz="quarter" idx="5"/>
          </p:nvPr>
        </p:nvSpPr>
        <p:spPr/>
        <p:txBody>
          <a:bodyPr/>
          <a:lstStyle/>
          <a:p>
            <a:fld id="{FA28525A-519A-4797-9051-928BB998A375}" type="slidenum">
              <a:rPr lang="zh-HK" altLang="en-US" smtClean="0"/>
              <a:t>6</a:t>
            </a:fld>
            <a:endParaRPr lang="zh-HK" altLang="en-US"/>
          </a:p>
        </p:txBody>
      </p:sp>
    </p:spTree>
    <p:extLst>
      <p:ext uri="{BB962C8B-B14F-4D97-AF65-F5344CB8AC3E}">
        <p14:creationId xmlns:p14="http://schemas.microsoft.com/office/powerpoint/2010/main" val="1582874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教師可按班上情況</a:t>
            </a:r>
            <a:r>
              <a:rPr lang="en-US" dirty="0" err="1"/>
              <a:t>，請學生自由作答</a:t>
            </a:r>
            <a:r>
              <a:rPr lang="en-US" dirty="0" smtClean="0"/>
              <a:t>。</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latin typeface="微軟正黑體" panose="020B0604030504040204" pitchFamily="34" charset="-120"/>
                <a:ea typeface="微軟正黑體" panose="020B0604030504040204" pitchFamily="34" charset="-120"/>
              </a:rPr>
              <a:t>教師宜提醒學生，良好的親子</a:t>
            </a:r>
            <a:r>
              <a:rPr lang="zh-TW" altLang="zh-HK" sz="1200" b="0" i="0" kern="1200" dirty="0" smtClean="0">
                <a:solidFill>
                  <a:schemeClr val="tx1"/>
                </a:solidFill>
                <a:effectLst/>
                <a:latin typeface="微軟正黑體" panose="020B0604030504040204" pitchFamily="34" charset="-120"/>
                <a:ea typeface="微軟正黑體" panose="020B0604030504040204" pitchFamily="34" charset="-120"/>
                <a:cs typeface="+mn-cs"/>
              </a:rPr>
              <a:t>關係須雙方的</a:t>
            </a:r>
            <a:r>
              <a:rPr lang="zh-TW" altLang="en-US" sz="1200" b="0" i="0" kern="1200" dirty="0" smtClean="0">
                <a:solidFill>
                  <a:schemeClr val="tx1"/>
                </a:solidFill>
                <a:effectLst/>
                <a:latin typeface="微軟正黑體" panose="020B0604030504040204" pitchFamily="34" charset="-120"/>
                <a:ea typeface="微軟正黑體" panose="020B0604030504040204" pitchFamily="34" charset="-120"/>
                <a:cs typeface="+mn-cs"/>
              </a:rPr>
              <a:t>一起</a:t>
            </a:r>
            <a:r>
              <a:rPr lang="zh-TW" altLang="zh-HK" sz="1200" b="0" i="0" kern="1200" dirty="0" smtClean="0">
                <a:solidFill>
                  <a:schemeClr val="tx1"/>
                </a:solidFill>
                <a:effectLst/>
                <a:latin typeface="微軟正黑體" panose="020B0604030504040204" pitchFamily="34" charset="-120"/>
                <a:ea typeface="微軟正黑體" panose="020B0604030504040204" pitchFamily="34" charset="-120"/>
                <a:cs typeface="+mn-cs"/>
              </a:rPr>
              <a:t>建立。</a:t>
            </a:r>
            <a:r>
              <a:rPr lang="zh-TW" altLang="en-US" sz="1200" b="0" i="0" kern="1200" dirty="0" smtClean="0">
                <a:solidFill>
                  <a:schemeClr val="tx1"/>
                </a:solidFill>
                <a:effectLst/>
                <a:latin typeface="微軟正黑體" panose="020B0604030504040204" pitchFamily="34" charset="-120"/>
                <a:ea typeface="微軟正黑體" panose="020B0604030504040204" pitchFamily="34" charset="-120"/>
                <a:cs typeface="+mn-cs"/>
              </a:rPr>
              <a:t>作為女子，不應只</a:t>
            </a:r>
            <a:r>
              <a:rPr lang="zh-TW" altLang="zh-HK" sz="1200" b="0" i="0" kern="1200" dirty="0" smtClean="0">
                <a:solidFill>
                  <a:schemeClr val="tx1"/>
                </a:solidFill>
                <a:effectLst/>
                <a:latin typeface="微軟正黑體" panose="020B0604030504040204" pitchFamily="34" charset="-120"/>
                <a:ea typeface="微軟正黑體" panose="020B0604030504040204" pitchFamily="34" charset="-120"/>
                <a:cs typeface="+mn-cs"/>
              </a:rPr>
              <a:t>要求</a:t>
            </a:r>
            <a:r>
              <a:rPr lang="zh-TW" altLang="en-US" sz="1200" b="0" i="0" kern="1200" dirty="0" smtClean="0">
                <a:solidFill>
                  <a:schemeClr val="tx1"/>
                </a:solidFill>
                <a:effectLst/>
                <a:latin typeface="微軟正黑體" panose="020B0604030504040204" pitchFamily="34" charset="-120"/>
                <a:ea typeface="微軟正黑體" panose="020B0604030504040204" pitchFamily="34" charset="-120"/>
                <a:cs typeface="+mn-cs"/>
              </a:rPr>
              <a:t>父母</a:t>
            </a:r>
            <a:r>
              <a:rPr lang="zh-TW" altLang="zh-HK" sz="1200" b="0" i="0" kern="1200" dirty="0" smtClean="0">
                <a:solidFill>
                  <a:schemeClr val="tx1"/>
                </a:solidFill>
                <a:effectLst/>
                <a:latin typeface="微軟正黑體" panose="020B0604030504040204" pitchFamily="34" charset="-120"/>
                <a:ea typeface="微軟正黑體" panose="020B0604030504040204" pitchFamily="34" charset="-120"/>
                <a:cs typeface="+mn-cs"/>
              </a:rPr>
              <a:t>疼愛自己</a:t>
            </a:r>
            <a:r>
              <a:rPr lang="zh-TW" altLang="en-US" sz="1200" b="0" i="0" kern="12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zh-HK" sz="1200" b="0" i="0" kern="1200" dirty="0" smtClean="0">
                <a:solidFill>
                  <a:schemeClr val="tx1"/>
                </a:solidFill>
                <a:effectLst/>
                <a:latin typeface="微軟正黑體" panose="020B0604030504040204" pitchFamily="34" charset="-120"/>
                <a:ea typeface="微軟正黑體" panose="020B0604030504040204" pitchFamily="34" charset="-120"/>
                <a:cs typeface="+mn-cs"/>
              </a:rPr>
              <a:t>學生</a:t>
            </a:r>
            <a:r>
              <a:rPr lang="zh-TW" altLang="en-US" sz="1200" b="0" i="0" kern="1200" dirty="0" smtClean="0">
                <a:solidFill>
                  <a:schemeClr val="tx1"/>
                </a:solidFill>
                <a:effectLst/>
                <a:latin typeface="微軟正黑體" panose="020B0604030504040204" pitchFamily="34" charset="-120"/>
                <a:ea typeface="微軟正黑體" panose="020B0604030504040204" pitchFamily="34" charset="-120"/>
                <a:cs typeface="+mn-cs"/>
              </a:rPr>
              <a:t>應</a:t>
            </a:r>
            <a:r>
              <a:rPr lang="zh-TW" altLang="zh-HK" sz="1200" b="0" i="0" kern="1200" dirty="0" smtClean="0">
                <a:solidFill>
                  <a:schemeClr val="tx1"/>
                </a:solidFill>
                <a:effectLst/>
                <a:latin typeface="微軟正黑體" panose="020B0604030504040204" pitchFamily="34" charset="-120"/>
                <a:ea typeface="微軟正黑體" panose="020B0604030504040204" pitchFamily="34" charset="-120"/>
                <a:cs typeface="+mn-cs"/>
              </a:rPr>
              <a:t>明白父母為</a:t>
            </a:r>
            <a:r>
              <a:rPr lang="zh-TW" altLang="en-US" sz="1200" b="0" i="0" kern="1200" dirty="0" smtClean="0">
                <a:solidFill>
                  <a:schemeClr val="tx1"/>
                </a:solidFill>
                <a:effectLst/>
                <a:latin typeface="微軟正黑體" panose="020B0604030504040204" pitchFamily="34" charset="-120"/>
                <a:ea typeface="微軟正黑體" panose="020B0604030504040204" pitchFamily="34" charset="-120"/>
                <a:cs typeface="+mn-cs"/>
              </a:rPr>
              <a:t>他們</a:t>
            </a:r>
            <a:r>
              <a:rPr lang="zh-TW" altLang="zh-HK" sz="1200" b="0" i="0" kern="1200" dirty="0" smtClean="0">
                <a:solidFill>
                  <a:schemeClr val="tx1"/>
                </a:solidFill>
                <a:effectLst/>
                <a:latin typeface="微軟正黑體" panose="020B0604030504040204" pitchFamily="34" charset="-120"/>
                <a:ea typeface="微軟正黑體" panose="020B0604030504040204" pitchFamily="34" charset="-120"/>
                <a:cs typeface="+mn-cs"/>
              </a:rPr>
              <a:t>提供一個既安全又良好的成長環境，希望他們能多理解、多體諒父母的</a:t>
            </a:r>
            <a:r>
              <a:rPr lang="zh-TW" altLang="en-US" sz="1200" b="0" i="0" kern="1200" dirty="0" smtClean="0">
                <a:solidFill>
                  <a:schemeClr val="tx1"/>
                </a:solidFill>
                <a:effectLst/>
                <a:latin typeface="微軟正黑體" panose="020B0604030504040204" pitchFamily="34" charset="-120"/>
                <a:ea typeface="微軟正黑體" panose="020B0604030504040204" pitchFamily="34" charset="-120"/>
                <a:cs typeface="+mn-cs"/>
              </a:rPr>
              <a:t>處境</a:t>
            </a:r>
            <a:r>
              <a:rPr lang="en-US" altLang="zh-TW" sz="1200" b="0" i="0" kern="12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zh-HK" sz="1200" b="0" i="0" kern="1200" dirty="0" smtClean="0">
                <a:solidFill>
                  <a:schemeClr val="tx1"/>
                </a:solidFill>
                <a:effectLst/>
                <a:latin typeface="微軟正黑體" panose="020B0604030504040204" pitchFamily="34" charset="-120"/>
                <a:ea typeface="微軟正黑體" panose="020B0604030504040204" pitchFamily="34" charset="-120"/>
                <a:cs typeface="+mn-cs"/>
              </a:rPr>
              <a:t>心情</a:t>
            </a:r>
            <a:r>
              <a:rPr lang="zh-TW" altLang="en-US" sz="1200" b="0" i="0" kern="1200" dirty="0" smtClean="0">
                <a:solidFill>
                  <a:schemeClr val="tx1"/>
                </a:solidFill>
                <a:effectLst/>
                <a:latin typeface="微軟正黑體" panose="020B0604030504040204" pitchFamily="34" charset="-120"/>
                <a:ea typeface="微軟正黑體" panose="020B0604030504040204" pitchFamily="34" charset="-120"/>
                <a:cs typeface="+mn-cs"/>
              </a:rPr>
              <a:t>，並在行動上表達對家庭的責任感，以及對父母的關心和感恩。</a:t>
            </a:r>
            <a:endParaRPr lang="en-US" altLang="zh-TW" sz="1200" b="0" i="0" kern="1200" dirty="0" smtClean="0">
              <a:solidFill>
                <a:schemeClr val="tx1"/>
              </a:solidFill>
              <a:effectLst/>
              <a:latin typeface="微軟正黑體" panose="020B0604030504040204" pitchFamily="34" charset="-120"/>
              <a:ea typeface="微軟正黑體" panose="020B0604030504040204" pitchFamily="34" charset="-120"/>
              <a:cs typeface="+mn-cs"/>
            </a:endParaRPr>
          </a:p>
          <a:p>
            <a:endParaRPr lang="en-US" dirty="0"/>
          </a:p>
        </p:txBody>
      </p:sp>
      <p:sp>
        <p:nvSpPr>
          <p:cNvPr id="4" name="Slide Number Placeholder 3"/>
          <p:cNvSpPr>
            <a:spLocks noGrp="1"/>
          </p:cNvSpPr>
          <p:nvPr>
            <p:ph type="sldNum" sz="quarter" idx="5"/>
          </p:nvPr>
        </p:nvSpPr>
        <p:spPr/>
        <p:txBody>
          <a:bodyPr/>
          <a:lstStyle/>
          <a:p>
            <a:fld id="{034F0B0B-89C7-7D44-BA4E-09BDC53A2982}" type="slidenum">
              <a:rPr lang="en-US" smtClean="0"/>
              <a:pPr/>
              <a:t>7</a:t>
            </a:fld>
            <a:endParaRPr lang="en-US" dirty="0"/>
          </a:p>
        </p:txBody>
      </p:sp>
    </p:spTree>
    <p:extLst>
      <p:ext uri="{BB962C8B-B14F-4D97-AF65-F5344CB8AC3E}">
        <p14:creationId xmlns:p14="http://schemas.microsoft.com/office/powerpoint/2010/main" val="361679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關懷行動舉隅：</a:t>
            </a:r>
          </a:p>
          <a:p>
            <a:r>
              <a:rPr lang="zh-TW" altLang="en-US" dirty="0" smtClean="0"/>
              <a:t>早晨自己起床、並自己收拾床鋪</a:t>
            </a:r>
          </a:p>
          <a:p>
            <a:r>
              <a:rPr lang="zh-TW" altLang="en-US" dirty="0" smtClean="0"/>
              <a:t>主動溫習，自己做好功課</a:t>
            </a:r>
          </a:p>
          <a:p>
            <a:r>
              <a:rPr lang="zh-TW" altLang="en-US" dirty="0" smtClean="0"/>
              <a:t>幫忙做家務（如掃地、洗碗等）</a:t>
            </a:r>
          </a:p>
          <a:p>
            <a:r>
              <a:rPr lang="zh-TW" altLang="en-US" dirty="0" smtClean="0"/>
              <a:t>主動致電父母報告行蹤，免除他們的憂慮</a:t>
            </a:r>
          </a:p>
          <a:p>
            <a:r>
              <a:rPr lang="zh-TW" altLang="en-US" dirty="0" smtClean="0"/>
              <a:t>多向父母表達想法、講述學校生活經歷</a:t>
            </a:r>
          </a:p>
          <a:p>
            <a:r>
              <a:rPr lang="zh-TW" altLang="en-US" dirty="0" smtClean="0"/>
              <a:t>尊重父母的意願，體諒他們的難處 </a:t>
            </a:r>
          </a:p>
          <a:p>
            <a:r>
              <a:rPr lang="zh-TW" altLang="en-US" dirty="0" smtClean="0"/>
              <a:t>多聽父母的意見 </a:t>
            </a:r>
            <a:r>
              <a:rPr lang="en-US" altLang="zh-TW" dirty="0" smtClean="0"/>
              <a:t>/</a:t>
            </a:r>
            <a:r>
              <a:rPr lang="zh-TW" altLang="en-US" dirty="0" smtClean="0"/>
              <a:t>提醒</a:t>
            </a:r>
          </a:p>
          <a:p>
            <a:r>
              <a:rPr lang="zh-TW" altLang="en-US" dirty="0" smtClean="0"/>
              <a:t>多肯定父母的付出，給予支持</a:t>
            </a:r>
          </a:p>
          <a:p>
            <a:endParaRPr lang="zh-HK" altLang="en-US" dirty="0"/>
          </a:p>
        </p:txBody>
      </p:sp>
      <p:sp>
        <p:nvSpPr>
          <p:cNvPr id="4" name="投影片編號版面配置區 3"/>
          <p:cNvSpPr>
            <a:spLocks noGrp="1"/>
          </p:cNvSpPr>
          <p:nvPr>
            <p:ph type="sldNum" sz="quarter" idx="10"/>
          </p:nvPr>
        </p:nvSpPr>
        <p:spPr/>
        <p:txBody>
          <a:bodyPr/>
          <a:lstStyle/>
          <a:p>
            <a:fld id="{FA28525A-519A-4797-9051-928BB998A375}" type="slidenum">
              <a:rPr lang="zh-HK" altLang="en-US" smtClean="0"/>
              <a:t>8</a:t>
            </a:fld>
            <a:endParaRPr lang="zh-HK" altLang="en-US"/>
          </a:p>
        </p:txBody>
      </p:sp>
    </p:spTree>
    <p:extLst>
      <p:ext uri="{BB962C8B-B14F-4D97-AF65-F5344CB8AC3E}">
        <p14:creationId xmlns:p14="http://schemas.microsoft.com/office/powerpoint/2010/main" val="3143792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7" name="矩形 6"/>
          <p:cNvSpPr/>
          <p:nvPr userDrawn="1"/>
        </p:nvSpPr>
        <p:spPr>
          <a:xfrm>
            <a:off x="0" y="0"/>
            <a:ext cx="9144000" cy="6858000"/>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2400" b="0" i="0" u="none" strike="noStrike" kern="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8" name="矩形 7"/>
          <p:cNvSpPr/>
          <p:nvPr userDrawn="1"/>
        </p:nvSpPr>
        <p:spPr>
          <a:xfrm>
            <a:off x="387350" y="355600"/>
            <a:ext cx="8369300" cy="6146801"/>
          </a:xfrm>
          <a:prstGeom prst="rect">
            <a:avLst/>
          </a:prstGeom>
          <a:noFill/>
          <a:ln w="76200" cap="flat" cmpd="sng" algn="ctr">
            <a:solidFill>
              <a:schemeClr val="bg1"/>
            </a:solidFill>
            <a:prstDash val="solid"/>
            <a:miter lim="800000"/>
          </a:ln>
          <a:effectLst/>
        </p:spPr>
        <p:txBody>
          <a:bodyPr rtlCol="0" anchor="ctr"/>
          <a:lstStyle/>
          <a:p>
            <a:pPr algn="ctr" defTabSz="685800">
              <a:defRPr/>
            </a:pPr>
            <a:endParaRPr kumimoji="1" lang="zh-CN" altLang="en-US" kern="0" dirty="0">
              <a:solidFill>
                <a:srgbClr val="FFFFFF"/>
              </a:solidFill>
              <a:latin typeface="Montserrat" panose="00000500000000000000" charset="0"/>
              <a:ea typeface="Montserrat" panose="00000500000000000000" charset="0"/>
              <a:cs typeface="Montserrat" panose="00000500000000000000" charset="0"/>
            </a:endParaRPr>
          </a:p>
        </p:txBody>
      </p:sp>
      <p:sp>
        <p:nvSpPr>
          <p:cNvPr id="9" name="矩形 8"/>
          <p:cNvSpPr/>
          <p:nvPr userDrawn="1"/>
        </p:nvSpPr>
        <p:spPr>
          <a:xfrm>
            <a:off x="387350" y="355600"/>
            <a:ext cx="8367000" cy="2612190"/>
          </a:xfrm>
          <a:prstGeom prst="rect">
            <a:avLst/>
          </a:prstGeom>
          <a:solidFill>
            <a:schemeClr val="bg1"/>
          </a:solidFill>
          <a:ln w="762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2400" b="0" i="0" u="none" strike="noStrike" kern="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2" name="Title 1"/>
          <p:cNvSpPr>
            <a:spLocks noGrp="1"/>
          </p:cNvSpPr>
          <p:nvPr>
            <p:ph type="ctrTitle"/>
          </p:nvPr>
        </p:nvSpPr>
        <p:spPr>
          <a:xfrm>
            <a:off x="628649" y="3127628"/>
            <a:ext cx="7729287" cy="947068"/>
          </a:xfrm>
        </p:spPr>
        <p:txBody>
          <a:bodyPr anchor="b">
            <a:normAutofit/>
          </a:bodyPr>
          <a:lstStyle>
            <a:lvl1pPr algn="ctr">
              <a:defRPr sz="4400"/>
            </a:lvl1pPr>
          </a:lstStyle>
          <a:p>
            <a:r>
              <a:rPr lang="zh-TW" altLang="en-US" dirty="0"/>
              <a:t>按一下以編輯母片標題樣式</a:t>
            </a:r>
            <a:endParaRPr lang="en-US" dirty="0"/>
          </a:p>
        </p:txBody>
      </p:sp>
      <p:sp>
        <p:nvSpPr>
          <p:cNvPr id="3" name="Subtitle 2"/>
          <p:cNvSpPr>
            <a:spLocks noGrp="1"/>
          </p:cNvSpPr>
          <p:nvPr>
            <p:ph type="subTitle" idx="1"/>
          </p:nvPr>
        </p:nvSpPr>
        <p:spPr>
          <a:xfrm>
            <a:off x="628649" y="4249994"/>
            <a:ext cx="3702718" cy="206667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a:t>按一下以編輯母片副標題樣式</a:t>
            </a:r>
            <a:endParaRPr lang="en-US" dirty="0"/>
          </a:p>
        </p:txBody>
      </p:sp>
      <p:sp>
        <p:nvSpPr>
          <p:cNvPr id="4" name="Date Placeholder 3"/>
          <p:cNvSpPr>
            <a:spLocks noGrp="1"/>
          </p:cNvSpPr>
          <p:nvPr>
            <p:ph type="dt" sz="half" idx="10"/>
          </p:nvPr>
        </p:nvSpPr>
        <p:spPr>
          <a:xfrm>
            <a:off x="628650" y="6548855"/>
            <a:ext cx="2057400" cy="293103"/>
          </a:xfrm>
        </p:spPr>
        <p:txBody>
          <a:bodyPr/>
          <a:lstStyle>
            <a:lvl1pPr>
              <a:defRPr>
                <a:solidFill>
                  <a:schemeClr val="bg1"/>
                </a:solidFill>
              </a:defRPr>
            </a:lvl1pPr>
          </a:lstStyle>
          <a:p>
            <a:fld id="{7EC5F090-83BF-44D4-9170-71616FC09A1C}" type="datetimeFigureOut">
              <a:rPr lang="zh-HK" altLang="en-US" smtClean="0"/>
              <a:pPr/>
              <a:t>8/11/2021</a:t>
            </a:fld>
            <a:endParaRPr lang="zh-HK" altLang="en-US"/>
          </a:p>
        </p:txBody>
      </p:sp>
      <p:sp>
        <p:nvSpPr>
          <p:cNvPr id="5" name="Footer Placeholder 4"/>
          <p:cNvSpPr>
            <a:spLocks noGrp="1"/>
          </p:cNvSpPr>
          <p:nvPr>
            <p:ph type="ftr" sz="quarter" idx="11"/>
          </p:nvPr>
        </p:nvSpPr>
        <p:spPr>
          <a:xfrm>
            <a:off x="3028950" y="6548855"/>
            <a:ext cx="3086100" cy="293103"/>
          </a:xfrm>
        </p:spPr>
        <p:txBody>
          <a:bodyPr/>
          <a:lstStyle>
            <a:lvl1pPr>
              <a:defRPr>
                <a:solidFill>
                  <a:schemeClr val="bg1"/>
                </a:solidFill>
              </a:defRPr>
            </a:lvl1pPr>
          </a:lstStyle>
          <a:p>
            <a:endParaRPr lang="zh-HK" altLang="en-US" dirty="0"/>
          </a:p>
        </p:txBody>
      </p:sp>
      <p:sp>
        <p:nvSpPr>
          <p:cNvPr id="6" name="Slide Number Placeholder 5"/>
          <p:cNvSpPr>
            <a:spLocks noGrp="1"/>
          </p:cNvSpPr>
          <p:nvPr>
            <p:ph type="sldNum" sz="quarter" idx="12"/>
          </p:nvPr>
        </p:nvSpPr>
        <p:spPr>
          <a:xfrm>
            <a:off x="6457950" y="6548855"/>
            <a:ext cx="2057400" cy="293103"/>
          </a:xfrm>
        </p:spPr>
        <p:txBody>
          <a:bodyPr/>
          <a:lstStyle>
            <a:lvl1pPr>
              <a:defRPr>
                <a:solidFill>
                  <a:schemeClr val="bg1"/>
                </a:solidFill>
              </a:defRPr>
            </a:lvl1pPr>
          </a:lstStyle>
          <a:p>
            <a:fld id="{649A130A-8834-440D-9EE0-0702A5BEB2C4}" type="slidenum">
              <a:rPr lang="zh-HK" altLang="en-US" smtClean="0"/>
              <a:pPr/>
              <a:t>‹#›</a:t>
            </a:fld>
            <a:endParaRPr lang="zh-HK" altLang="en-US"/>
          </a:p>
        </p:txBody>
      </p:sp>
    </p:spTree>
    <p:extLst>
      <p:ext uri="{BB962C8B-B14F-4D97-AF65-F5344CB8AC3E}">
        <p14:creationId xmlns:p14="http://schemas.microsoft.com/office/powerpoint/2010/main" val="915821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8" name="矩形 7"/>
          <p:cNvSpPr/>
          <p:nvPr userDrawn="1"/>
        </p:nvSpPr>
        <p:spPr>
          <a:xfrm>
            <a:off x="0" y="0"/>
            <a:ext cx="9144000" cy="6858000"/>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2400" b="0" i="0" u="none" strike="noStrike" kern="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5" name="Date Placeholder 3"/>
          <p:cNvSpPr>
            <a:spLocks noGrp="1"/>
          </p:cNvSpPr>
          <p:nvPr>
            <p:ph type="dt" sz="half" idx="10"/>
          </p:nvPr>
        </p:nvSpPr>
        <p:spPr>
          <a:xfrm>
            <a:off x="628650" y="6548855"/>
            <a:ext cx="2057400" cy="293103"/>
          </a:xfrm>
        </p:spPr>
        <p:txBody>
          <a:bodyPr/>
          <a:lstStyle/>
          <a:p>
            <a:fld id="{7EC5F090-83BF-44D4-9170-71616FC09A1C}" type="datetimeFigureOut">
              <a:rPr lang="zh-HK" altLang="en-US" smtClean="0"/>
              <a:t>8/11/2021</a:t>
            </a:fld>
            <a:endParaRPr lang="zh-HK" altLang="en-US"/>
          </a:p>
        </p:txBody>
      </p:sp>
      <p:sp>
        <p:nvSpPr>
          <p:cNvPr id="6" name="Footer Placeholder 4"/>
          <p:cNvSpPr>
            <a:spLocks noGrp="1"/>
          </p:cNvSpPr>
          <p:nvPr>
            <p:ph type="ftr" sz="quarter" idx="11"/>
          </p:nvPr>
        </p:nvSpPr>
        <p:spPr>
          <a:xfrm>
            <a:off x="3028950" y="6548855"/>
            <a:ext cx="3086100" cy="293103"/>
          </a:xfrm>
        </p:spPr>
        <p:txBody>
          <a:bodyPr/>
          <a:lstStyle/>
          <a:p>
            <a:endParaRPr lang="zh-HK" altLang="en-US" dirty="0"/>
          </a:p>
        </p:txBody>
      </p:sp>
      <p:sp>
        <p:nvSpPr>
          <p:cNvPr id="7" name="Slide Number Placeholder 5"/>
          <p:cNvSpPr>
            <a:spLocks noGrp="1"/>
          </p:cNvSpPr>
          <p:nvPr>
            <p:ph type="sldNum" sz="quarter" idx="12"/>
          </p:nvPr>
        </p:nvSpPr>
        <p:spPr>
          <a:xfrm>
            <a:off x="6457950" y="6548855"/>
            <a:ext cx="2057400" cy="293103"/>
          </a:xfrm>
        </p:spPr>
        <p:txBody>
          <a:bodyPr/>
          <a:lstStyle/>
          <a:p>
            <a:fld id="{649A130A-8834-440D-9EE0-0702A5BEB2C4}" type="slidenum">
              <a:rPr lang="zh-HK" altLang="en-US" smtClean="0"/>
              <a:t>‹#›</a:t>
            </a:fld>
            <a:endParaRPr lang="zh-HK" altLang="en-US"/>
          </a:p>
        </p:txBody>
      </p:sp>
    </p:spTree>
    <p:extLst>
      <p:ext uri="{BB962C8B-B14F-4D97-AF65-F5344CB8AC3E}">
        <p14:creationId xmlns:p14="http://schemas.microsoft.com/office/powerpoint/2010/main" val="445292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628650" y="6548855"/>
            <a:ext cx="2057400" cy="293103"/>
          </a:xfrm>
        </p:spPr>
        <p:txBody>
          <a:bodyPr/>
          <a:lstStyle/>
          <a:p>
            <a:fld id="{7EC5F090-83BF-44D4-9170-71616FC09A1C}" type="datetimeFigureOut">
              <a:rPr lang="zh-HK" altLang="en-US" smtClean="0"/>
              <a:t>8/11/2021</a:t>
            </a:fld>
            <a:endParaRPr lang="zh-HK" altLang="en-US"/>
          </a:p>
        </p:txBody>
      </p:sp>
      <p:sp>
        <p:nvSpPr>
          <p:cNvPr id="6" name="Footer Placeholder 4"/>
          <p:cNvSpPr>
            <a:spLocks noGrp="1"/>
          </p:cNvSpPr>
          <p:nvPr>
            <p:ph type="ftr" sz="quarter" idx="11"/>
          </p:nvPr>
        </p:nvSpPr>
        <p:spPr>
          <a:xfrm>
            <a:off x="3028950" y="6548855"/>
            <a:ext cx="3086100" cy="293103"/>
          </a:xfrm>
        </p:spPr>
        <p:txBody>
          <a:bodyPr/>
          <a:lstStyle/>
          <a:p>
            <a:endParaRPr lang="zh-HK" altLang="en-US" dirty="0"/>
          </a:p>
        </p:txBody>
      </p:sp>
      <p:sp>
        <p:nvSpPr>
          <p:cNvPr id="7" name="Slide Number Placeholder 5"/>
          <p:cNvSpPr>
            <a:spLocks noGrp="1"/>
          </p:cNvSpPr>
          <p:nvPr>
            <p:ph type="sldNum" sz="quarter" idx="12"/>
          </p:nvPr>
        </p:nvSpPr>
        <p:spPr>
          <a:xfrm>
            <a:off x="6457950" y="6548855"/>
            <a:ext cx="2057400" cy="293103"/>
          </a:xfrm>
        </p:spPr>
        <p:txBody>
          <a:bodyPr/>
          <a:lstStyle/>
          <a:p>
            <a:fld id="{649A130A-8834-440D-9EE0-0702A5BEB2C4}" type="slidenum">
              <a:rPr lang="zh-HK" altLang="en-US" smtClean="0"/>
              <a:t>‹#›</a:t>
            </a:fld>
            <a:endParaRPr lang="zh-HK" altLang="en-US"/>
          </a:p>
        </p:txBody>
      </p:sp>
      <p:sp>
        <p:nvSpPr>
          <p:cNvPr id="8" name="矩形 7"/>
          <p:cNvSpPr/>
          <p:nvPr userDrawn="1"/>
        </p:nvSpPr>
        <p:spPr>
          <a:xfrm>
            <a:off x="0" y="0"/>
            <a:ext cx="9144000" cy="6858000"/>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2400" b="0" i="0" u="none" strike="noStrike" kern="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pic>
        <p:nvPicPr>
          <p:cNvPr id="9" name="圖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000" y="389217"/>
            <a:ext cx="8640000" cy="6079567"/>
          </a:xfrm>
          <a:prstGeom prst="rect">
            <a:avLst/>
          </a:prstGeom>
        </p:spPr>
      </p:pic>
    </p:spTree>
    <p:extLst>
      <p:ext uri="{BB962C8B-B14F-4D97-AF65-F5344CB8AC3E}">
        <p14:creationId xmlns:p14="http://schemas.microsoft.com/office/powerpoint/2010/main" val="612626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628650" y="6548855"/>
            <a:ext cx="2057400" cy="293103"/>
          </a:xfrm>
        </p:spPr>
        <p:txBody>
          <a:bodyPr/>
          <a:lstStyle/>
          <a:p>
            <a:fld id="{7EC5F090-83BF-44D4-9170-71616FC09A1C}" type="datetimeFigureOut">
              <a:rPr lang="zh-HK" altLang="en-US" smtClean="0"/>
              <a:t>8/11/2021</a:t>
            </a:fld>
            <a:endParaRPr lang="zh-HK" altLang="en-US"/>
          </a:p>
        </p:txBody>
      </p:sp>
      <p:sp>
        <p:nvSpPr>
          <p:cNvPr id="6" name="Footer Placeholder 4"/>
          <p:cNvSpPr>
            <a:spLocks noGrp="1"/>
          </p:cNvSpPr>
          <p:nvPr>
            <p:ph type="ftr" sz="quarter" idx="11"/>
          </p:nvPr>
        </p:nvSpPr>
        <p:spPr>
          <a:xfrm>
            <a:off x="3028950" y="6548855"/>
            <a:ext cx="3086100" cy="293103"/>
          </a:xfrm>
        </p:spPr>
        <p:txBody>
          <a:bodyPr/>
          <a:lstStyle/>
          <a:p>
            <a:endParaRPr lang="zh-HK" altLang="en-US" dirty="0"/>
          </a:p>
        </p:txBody>
      </p:sp>
      <p:sp>
        <p:nvSpPr>
          <p:cNvPr id="7" name="Slide Number Placeholder 5"/>
          <p:cNvSpPr>
            <a:spLocks noGrp="1"/>
          </p:cNvSpPr>
          <p:nvPr>
            <p:ph type="sldNum" sz="quarter" idx="12"/>
          </p:nvPr>
        </p:nvSpPr>
        <p:spPr>
          <a:xfrm>
            <a:off x="6457950" y="6548855"/>
            <a:ext cx="2057400" cy="293103"/>
          </a:xfrm>
        </p:spPr>
        <p:txBody>
          <a:bodyPr/>
          <a:lstStyle/>
          <a:p>
            <a:fld id="{649A130A-8834-440D-9EE0-0702A5BEB2C4}" type="slidenum">
              <a:rPr lang="zh-HK" altLang="en-US" smtClean="0"/>
              <a:t>‹#›</a:t>
            </a:fld>
            <a:endParaRPr lang="zh-HK" altLang="en-US"/>
          </a:p>
        </p:txBody>
      </p:sp>
      <p:pic>
        <p:nvPicPr>
          <p:cNvPr id="9" name="圖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000" y="389217"/>
            <a:ext cx="8640000" cy="6079567"/>
          </a:xfrm>
          <a:prstGeom prst="rect">
            <a:avLst/>
          </a:prstGeom>
        </p:spPr>
      </p:pic>
    </p:spTree>
    <p:extLst>
      <p:ext uri="{BB962C8B-B14F-4D97-AF65-F5344CB8AC3E}">
        <p14:creationId xmlns:p14="http://schemas.microsoft.com/office/powerpoint/2010/main" val="2372081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628650" y="6548855"/>
            <a:ext cx="2057400" cy="293103"/>
          </a:xfrm>
        </p:spPr>
        <p:txBody>
          <a:bodyPr/>
          <a:lstStyle/>
          <a:p>
            <a:fld id="{7EC5F090-83BF-44D4-9170-71616FC09A1C}" type="datetimeFigureOut">
              <a:rPr lang="zh-HK" altLang="en-US" smtClean="0"/>
              <a:t>8/11/2021</a:t>
            </a:fld>
            <a:endParaRPr lang="zh-HK" altLang="en-US"/>
          </a:p>
        </p:txBody>
      </p:sp>
      <p:sp>
        <p:nvSpPr>
          <p:cNvPr id="6" name="Footer Placeholder 4"/>
          <p:cNvSpPr>
            <a:spLocks noGrp="1"/>
          </p:cNvSpPr>
          <p:nvPr>
            <p:ph type="ftr" sz="quarter" idx="11"/>
          </p:nvPr>
        </p:nvSpPr>
        <p:spPr>
          <a:xfrm>
            <a:off x="3028950" y="6548855"/>
            <a:ext cx="3086100" cy="293103"/>
          </a:xfrm>
        </p:spPr>
        <p:txBody>
          <a:bodyPr/>
          <a:lstStyle/>
          <a:p>
            <a:endParaRPr lang="zh-HK" altLang="en-US" dirty="0"/>
          </a:p>
        </p:txBody>
      </p:sp>
      <p:sp>
        <p:nvSpPr>
          <p:cNvPr id="7" name="Slide Number Placeholder 5"/>
          <p:cNvSpPr>
            <a:spLocks noGrp="1"/>
          </p:cNvSpPr>
          <p:nvPr>
            <p:ph type="sldNum" sz="quarter" idx="12"/>
          </p:nvPr>
        </p:nvSpPr>
        <p:spPr>
          <a:xfrm>
            <a:off x="6457950" y="6548855"/>
            <a:ext cx="2057400" cy="293103"/>
          </a:xfrm>
        </p:spPr>
        <p:txBody>
          <a:bodyPr/>
          <a:lstStyle/>
          <a:p>
            <a:fld id="{649A130A-8834-440D-9EE0-0702A5BEB2C4}" type="slidenum">
              <a:rPr lang="zh-HK" altLang="en-US" smtClean="0"/>
              <a:t>‹#›</a:t>
            </a:fld>
            <a:endParaRPr lang="zh-HK" altLang="en-US"/>
          </a:p>
        </p:txBody>
      </p:sp>
    </p:spTree>
    <p:extLst>
      <p:ext uri="{BB962C8B-B14F-4D97-AF65-F5344CB8AC3E}">
        <p14:creationId xmlns:p14="http://schemas.microsoft.com/office/powerpoint/2010/main" val="2159159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標題投影片">
    <p:spTree>
      <p:nvGrpSpPr>
        <p:cNvPr id="1" name=""/>
        <p:cNvGrpSpPr/>
        <p:nvPr/>
      </p:nvGrpSpPr>
      <p:grpSpPr>
        <a:xfrm>
          <a:off x="0" y="0"/>
          <a:ext cx="0" cy="0"/>
          <a:chOff x="0" y="0"/>
          <a:chExt cx="0" cy="0"/>
        </a:xfrm>
      </p:grpSpPr>
      <p:sp>
        <p:nvSpPr>
          <p:cNvPr id="7" name="矩形 6"/>
          <p:cNvSpPr/>
          <p:nvPr userDrawn="1"/>
        </p:nvSpPr>
        <p:spPr>
          <a:xfrm>
            <a:off x="0" y="0"/>
            <a:ext cx="9144000" cy="6858000"/>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2400" b="0" i="0" u="none" strike="noStrike" kern="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8" name="矩形 7"/>
          <p:cNvSpPr/>
          <p:nvPr userDrawn="1"/>
        </p:nvSpPr>
        <p:spPr>
          <a:xfrm>
            <a:off x="387350" y="355600"/>
            <a:ext cx="8369300" cy="6146801"/>
          </a:xfrm>
          <a:prstGeom prst="rect">
            <a:avLst/>
          </a:prstGeom>
          <a:solidFill>
            <a:schemeClr val="bg1"/>
          </a:solidFill>
          <a:ln w="76200" cap="flat" cmpd="sng" algn="ctr">
            <a:solidFill>
              <a:schemeClr val="bg1"/>
            </a:solidFill>
            <a:prstDash val="solid"/>
            <a:miter lim="800000"/>
          </a:ln>
          <a:effectLst/>
        </p:spPr>
        <p:txBody>
          <a:bodyPr rtlCol="0" anchor="ctr"/>
          <a:lstStyle/>
          <a:p>
            <a:pPr algn="ctr" defTabSz="685800">
              <a:defRPr/>
            </a:pPr>
            <a:endParaRPr kumimoji="1" lang="zh-CN" altLang="en-US" kern="0" dirty="0">
              <a:solidFill>
                <a:srgbClr val="FFFFFF"/>
              </a:solidFill>
              <a:latin typeface="Montserrat" panose="00000500000000000000" charset="0"/>
              <a:ea typeface="Montserrat" panose="00000500000000000000" charset="0"/>
              <a:cs typeface="Montserrat" panose="00000500000000000000" charset="0"/>
            </a:endParaRPr>
          </a:p>
        </p:txBody>
      </p:sp>
      <p:sp>
        <p:nvSpPr>
          <p:cNvPr id="4" name="Date Placeholder 3"/>
          <p:cNvSpPr>
            <a:spLocks noGrp="1"/>
          </p:cNvSpPr>
          <p:nvPr>
            <p:ph type="dt" sz="half" idx="10"/>
          </p:nvPr>
        </p:nvSpPr>
        <p:spPr>
          <a:xfrm>
            <a:off x="628650" y="6548855"/>
            <a:ext cx="2057400" cy="293103"/>
          </a:xfrm>
        </p:spPr>
        <p:txBody>
          <a:bodyPr/>
          <a:lstStyle>
            <a:lvl1pPr>
              <a:defRPr>
                <a:solidFill>
                  <a:schemeClr val="bg1"/>
                </a:solidFill>
              </a:defRPr>
            </a:lvl1pPr>
          </a:lstStyle>
          <a:p>
            <a:fld id="{7EC5F090-83BF-44D4-9170-71616FC09A1C}" type="datetimeFigureOut">
              <a:rPr lang="zh-HK" altLang="en-US" smtClean="0"/>
              <a:pPr/>
              <a:t>8/11/2021</a:t>
            </a:fld>
            <a:endParaRPr lang="zh-HK" altLang="en-US"/>
          </a:p>
        </p:txBody>
      </p:sp>
      <p:sp>
        <p:nvSpPr>
          <p:cNvPr id="5" name="Footer Placeholder 4"/>
          <p:cNvSpPr>
            <a:spLocks noGrp="1"/>
          </p:cNvSpPr>
          <p:nvPr>
            <p:ph type="ftr" sz="quarter" idx="11"/>
          </p:nvPr>
        </p:nvSpPr>
        <p:spPr>
          <a:xfrm>
            <a:off x="3028950" y="6548855"/>
            <a:ext cx="3086100" cy="293103"/>
          </a:xfrm>
        </p:spPr>
        <p:txBody>
          <a:bodyPr/>
          <a:lstStyle>
            <a:lvl1pPr>
              <a:defRPr>
                <a:solidFill>
                  <a:schemeClr val="bg1"/>
                </a:solidFill>
              </a:defRPr>
            </a:lvl1pPr>
          </a:lstStyle>
          <a:p>
            <a:endParaRPr lang="zh-HK" altLang="en-US" dirty="0"/>
          </a:p>
        </p:txBody>
      </p:sp>
      <p:sp>
        <p:nvSpPr>
          <p:cNvPr id="6" name="Slide Number Placeholder 5"/>
          <p:cNvSpPr>
            <a:spLocks noGrp="1"/>
          </p:cNvSpPr>
          <p:nvPr>
            <p:ph type="sldNum" sz="quarter" idx="12"/>
          </p:nvPr>
        </p:nvSpPr>
        <p:spPr>
          <a:xfrm>
            <a:off x="6457950" y="6548855"/>
            <a:ext cx="2057400" cy="293103"/>
          </a:xfrm>
        </p:spPr>
        <p:txBody>
          <a:bodyPr/>
          <a:lstStyle>
            <a:lvl1pPr>
              <a:defRPr>
                <a:solidFill>
                  <a:schemeClr val="bg1"/>
                </a:solidFill>
              </a:defRPr>
            </a:lvl1pPr>
          </a:lstStyle>
          <a:p>
            <a:fld id="{649A130A-8834-440D-9EE0-0702A5BEB2C4}" type="slidenum">
              <a:rPr lang="zh-HK" altLang="en-US" smtClean="0"/>
              <a:pPr/>
              <a:t>‹#›</a:t>
            </a:fld>
            <a:endParaRPr lang="zh-HK" altLang="en-US"/>
          </a:p>
        </p:txBody>
      </p:sp>
    </p:spTree>
    <p:extLst>
      <p:ext uri="{BB962C8B-B14F-4D97-AF65-F5344CB8AC3E}">
        <p14:creationId xmlns:p14="http://schemas.microsoft.com/office/powerpoint/2010/main" val="436518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7" name="矩形 6"/>
          <p:cNvSpPr/>
          <p:nvPr userDrawn="1"/>
        </p:nvSpPr>
        <p:spPr>
          <a:xfrm>
            <a:off x="0" y="0"/>
            <a:ext cx="9144000" cy="6858000"/>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2400" b="0" i="0" u="none" strike="noStrike" kern="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8" name="矩形 7"/>
          <p:cNvSpPr/>
          <p:nvPr userDrawn="1"/>
        </p:nvSpPr>
        <p:spPr>
          <a:xfrm>
            <a:off x="387350" y="355600"/>
            <a:ext cx="8369300" cy="6146801"/>
          </a:xfrm>
          <a:prstGeom prst="rect">
            <a:avLst/>
          </a:prstGeom>
          <a:noFill/>
          <a:ln w="76200" cap="flat" cmpd="sng" algn="ctr">
            <a:solidFill>
              <a:schemeClr val="bg1"/>
            </a:solidFill>
            <a:prstDash val="solid"/>
            <a:miter lim="800000"/>
          </a:ln>
          <a:effectLst/>
        </p:spPr>
        <p:txBody>
          <a:bodyPr rtlCol="0" anchor="ctr"/>
          <a:lstStyle/>
          <a:p>
            <a:pPr algn="ctr" defTabSz="685800">
              <a:defRPr/>
            </a:pPr>
            <a:endParaRPr kumimoji="1" lang="zh-CN" altLang="en-US" kern="0" dirty="0">
              <a:solidFill>
                <a:srgbClr val="FFFFFF"/>
              </a:solidFill>
              <a:latin typeface="Montserrat" panose="00000500000000000000" charset="0"/>
              <a:ea typeface="Montserrat" panose="00000500000000000000" charset="0"/>
              <a:cs typeface="Montserrat" panose="00000500000000000000" charset="0"/>
            </a:endParaRPr>
          </a:p>
        </p:txBody>
      </p:sp>
      <p:sp>
        <p:nvSpPr>
          <p:cNvPr id="9" name="矩形 8"/>
          <p:cNvSpPr/>
          <p:nvPr userDrawn="1"/>
        </p:nvSpPr>
        <p:spPr>
          <a:xfrm>
            <a:off x="4578350" y="355599"/>
            <a:ext cx="4176000" cy="6146801"/>
          </a:xfrm>
          <a:prstGeom prst="rect">
            <a:avLst/>
          </a:prstGeom>
          <a:solidFill>
            <a:schemeClr val="bg1"/>
          </a:solidFill>
          <a:ln w="762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2400" b="0" i="0" u="none" strike="noStrike" kern="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2" name="Title 1"/>
          <p:cNvSpPr>
            <a:spLocks noGrp="1"/>
          </p:cNvSpPr>
          <p:nvPr>
            <p:ph type="ctrTitle"/>
          </p:nvPr>
        </p:nvSpPr>
        <p:spPr>
          <a:xfrm>
            <a:off x="628650" y="1122363"/>
            <a:ext cx="3702718" cy="2387600"/>
          </a:xfrm>
        </p:spPr>
        <p:txBody>
          <a:bodyPr anchor="b"/>
          <a:lstStyle>
            <a:lvl1pPr algn="ctr">
              <a:defRPr sz="6000"/>
            </a:lvl1pPr>
          </a:lstStyle>
          <a:p>
            <a:r>
              <a:rPr lang="zh-TW" altLang="en-US" dirty="0"/>
              <a:t>按一下以編輯母片標題樣式</a:t>
            </a:r>
            <a:endParaRPr lang="en-US" dirty="0"/>
          </a:p>
        </p:txBody>
      </p:sp>
      <p:sp>
        <p:nvSpPr>
          <p:cNvPr id="3" name="Subtitle 2"/>
          <p:cNvSpPr>
            <a:spLocks noGrp="1"/>
          </p:cNvSpPr>
          <p:nvPr>
            <p:ph type="subTitle" idx="1"/>
          </p:nvPr>
        </p:nvSpPr>
        <p:spPr>
          <a:xfrm>
            <a:off x="628650" y="3602038"/>
            <a:ext cx="370271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a:t>按一下以編輯母片副標題樣式</a:t>
            </a:r>
            <a:endParaRPr lang="en-US" dirty="0"/>
          </a:p>
        </p:txBody>
      </p:sp>
      <p:sp>
        <p:nvSpPr>
          <p:cNvPr id="4" name="Date Placeholder 3"/>
          <p:cNvSpPr>
            <a:spLocks noGrp="1"/>
          </p:cNvSpPr>
          <p:nvPr>
            <p:ph type="dt" sz="half" idx="10"/>
          </p:nvPr>
        </p:nvSpPr>
        <p:spPr>
          <a:xfrm>
            <a:off x="628650" y="6548855"/>
            <a:ext cx="2057400" cy="293103"/>
          </a:xfrm>
        </p:spPr>
        <p:txBody>
          <a:bodyPr/>
          <a:lstStyle>
            <a:lvl1pPr>
              <a:defRPr>
                <a:solidFill>
                  <a:schemeClr val="bg1"/>
                </a:solidFill>
              </a:defRPr>
            </a:lvl1pPr>
          </a:lstStyle>
          <a:p>
            <a:fld id="{7EC5F090-83BF-44D4-9170-71616FC09A1C}" type="datetimeFigureOut">
              <a:rPr lang="zh-HK" altLang="en-US" smtClean="0"/>
              <a:pPr/>
              <a:t>8/11/2021</a:t>
            </a:fld>
            <a:endParaRPr lang="zh-HK" altLang="en-US"/>
          </a:p>
        </p:txBody>
      </p:sp>
      <p:sp>
        <p:nvSpPr>
          <p:cNvPr id="5" name="Footer Placeholder 4"/>
          <p:cNvSpPr>
            <a:spLocks noGrp="1"/>
          </p:cNvSpPr>
          <p:nvPr>
            <p:ph type="ftr" sz="quarter" idx="11"/>
          </p:nvPr>
        </p:nvSpPr>
        <p:spPr>
          <a:xfrm>
            <a:off x="3028950" y="6548855"/>
            <a:ext cx="3086100" cy="293103"/>
          </a:xfrm>
        </p:spPr>
        <p:txBody>
          <a:bodyPr/>
          <a:lstStyle>
            <a:lvl1pPr>
              <a:defRPr>
                <a:solidFill>
                  <a:schemeClr val="bg1"/>
                </a:solidFill>
              </a:defRPr>
            </a:lvl1pPr>
          </a:lstStyle>
          <a:p>
            <a:endParaRPr lang="zh-HK" altLang="en-US" dirty="0"/>
          </a:p>
        </p:txBody>
      </p:sp>
      <p:sp>
        <p:nvSpPr>
          <p:cNvPr id="6" name="Slide Number Placeholder 5"/>
          <p:cNvSpPr>
            <a:spLocks noGrp="1"/>
          </p:cNvSpPr>
          <p:nvPr>
            <p:ph type="sldNum" sz="quarter" idx="12"/>
          </p:nvPr>
        </p:nvSpPr>
        <p:spPr>
          <a:xfrm>
            <a:off x="6457950" y="6548855"/>
            <a:ext cx="2057400" cy="293103"/>
          </a:xfrm>
        </p:spPr>
        <p:txBody>
          <a:bodyPr/>
          <a:lstStyle>
            <a:lvl1pPr>
              <a:defRPr>
                <a:solidFill>
                  <a:schemeClr val="bg1"/>
                </a:solidFill>
              </a:defRPr>
            </a:lvl1pPr>
          </a:lstStyle>
          <a:p>
            <a:fld id="{649A130A-8834-440D-9EE0-0702A5BEB2C4}" type="slidenum">
              <a:rPr lang="zh-HK" altLang="en-US" smtClean="0"/>
              <a:pPr/>
              <a:t>‹#›</a:t>
            </a:fld>
            <a:endParaRPr lang="zh-HK" altLang="en-US"/>
          </a:p>
        </p:txBody>
      </p:sp>
    </p:spTree>
    <p:extLst>
      <p:ext uri="{BB962C8B-B14F-4D97-AF65-F5344CB8AC3E}">
        <p14:creationId xmlns:p14="http://schemas.microsoft.com/office/powerpoint/2010/main" val="2371363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11" name="矩形 10"/>
          <p:cNvSpPr/>
          <p:nvPr userDrawn="1"/>
        </p:nvSpPr>
        <p:spPr>
          <a:xfrm>
            <a:off x="0" y="0"/>
            <a:ext cx="9144000" cy="6858000"/>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2400" b="0" i="0" u="none" strike="noStrike" kern="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12" name="矩形 11"/>
          <p:cNvSpPr/>
          <p:nvPr userDrawn="1"/>
        </p:nvSpPr>
        <p:spPr>
          <a:xfrm>
            <a:off x="387350" y="355601"/>
            <a:ext cx="8369300" cy="876300"/>
          </a:xfrm>
          <a:prstGeom prst="rect">
            <a:avLst/>
          </a:prstGeom>
          <a:solidFill>
            <a:schemeClr val="bg1"/>
          </a:solidFill>
          <a:ln w="76200" cap="flat" cmpd="sng" algn="ctr">
            <a:solidFill>
              <a:schemeClr val="bg1"/>
            </a:solidFill>
            <a:prstDash val="solid"/>
            <a:miter lim="800000"/>
          </a:ln>
          <a:effectLst/>
        </p:spPr>
        <p:txBody>
          <a:bodyPr rtlCol="0" anchor="ctr"/>
          <a:lstStyle/>
          <a:p>
            <a:pPr algn="ctr" defTabSz="685800">
              <a:defRPr/>
            </a:pPr>
            <a:endParaRPr kumimoji="1" lang="zh-CN" altLang="en-US" kern="0" dirty="0">
              <a:solidFill>
                <a:srgbClr val="FFFFFF"/>
              </a:solidFill>
              <a:latin typeface="Montserrat" panose="00000500000000000000" charset="0"/>
              <a:ea typeface="Montserrat" panose="00000500000000000000" charset="0"/>
              <a:cs typeface="Montserrat" panose="00000500000000000000" charset="0"/>
            </a:endParaRPr>
          </a:p>
        </p:txBody>
      </p:sp>
      <p:sp>
        <p:nvSpPr>
          <p:cNvPr id="13" name="矩形 12"/>
          <p:cNvSpPr/>
          <p:nvPr userDrawn="1"/>
        </p:nvSpPr>
        <p:spPr>
          <a:xfrm>
            <a:off x="387350" y="1460500"/>
            <a:ext cx="8369300" cy="5041901"/>
          </a:xfrm>
          <a:prstGeom prst="rect">
            <a:avLst/>
          </a:prstGeom>
          <a:noFill/>
          <a:ln w="76200" cap="flat" cmpd="sng" algn="ctr">
            <a:solidFill>
              <a:schemeClr val="bg1"/>
            </a:solidFill>
            <a:prstDash val="solid"/>
            <a:miter lim="800000"/>
          </a:ln>
          <a:effectLst/>
        </p:spPr>
        <p:txBody>
          <a:bodyPr rtlCol="0" anchor="ctr"/>
          <a:lstStyle/>
          <a:p>
            <a:pPr algn="ctr" defTabSz="685800">
              <a:defRPr/>
            </a:pPr>
            <a:endParaRPr kumimoji="1" lang="zh-CN" altLang="en-US" kern="0" dirty="0">
              <a:solidFill>
                <a:srgbClr val="FFFFFF"/>
              </a:solidFill>
              <a:latin typeface="Montserrat" panose="00000500000000000000" charset="0"/>
              <a:ea typeface="Montserrat" panose="00000500000000000000" charset="0"/>
              <a:cs typeface="Montserrat" panose="00000500000000000000" charset="0"/>
            </a:endParaRPr>
          </a:p>
        </p:txBody>
      </p:sp>
      <p:sp>
        <p:nvSpPr>
          <p:cNvPr id="14" name="Title 1"/>
          <p:cNvSpPr>
            <a:spLocks noGrp="1"/>
          </p:cNvSpPr>
          <p:nvPr>
            <p:ph type="title"/>
          </p:nvPr>
        </p:nvSpPr>
        <p:spPr>
          <a:xfrm>
            <a:off x="628650" y="365126"/>
            <a:ext cx="7886700" cy="866775"/>
          </a:xfrm>
        </p:spPr>
        <p:txBody>
          <a:bodyPr/>
          <a:lstStyle>
            <a:lvl1pPr algn="ctr">
              <a:defRPr/>
            </a:lvl1pPr>
          </a:lstStyle>
          <a:p>
            <a:r>
              <a:rPr lang="zh-TW" altLang="en-US" dirty="0"/>
              <a:t>按一下以編輯母片標題樣式</a:t>
            </a:r>
            <a:endParaRPr lang="en-US" dirty="0"/>
          </a:p>
        </p:txBody>
      </p:sp>
      <p:sp>
        <p:nvSpPr>
          <p:cNvPr id="18" name="Date Placeholder 3"/>
          <p:cNvSpPr>
            <a:spLocks noGrp="1"/>
          </p:cNvSpPr>
          <p:nvPr>
            <p:ph type="dt" sz="half" idx="10"/>
          </p:nvPr>
        </p:nvSpPr>
        <p:spPr>
          <a:xfrm>
            <a:off x="628650" y="6548855"/>
            <a:ext cx="2057400" cy="293103"/>
          </a:xfrm>
        </p:spPr>
        <p:txBody>
          <a:bodyPr/>
          <a:lstStyle>
            <a:lvl1pPr>
              <a:defRPr>
                <a:solidFill>
                  <a:schemeClr val="bg1"/>
                </a:solidFill>
              </a:defRPr>
            </a:lvl1pPr>
          </a:lstStyle>
          <a:p>
            <a:fld id="{7EC5F090-83BF-44D4-9170-71616FC09A1C}" type="datetimeFigureOut">
              <a:rPr lang="zh-HK" altLang="en-US" smtClean="0"/>
              <a:pPr/>
              <a:t>8/11/2021</a:t>
            </a:fld>
            <a:endParaRPr lang="zh-HK" altLang="en-US"/>
          </a:p>
        </p:txBody>
      </p:sp>
      <p:sp>
        <p:nvSpPr>
          <p:cNvPr id="19" name="Footer Placeholder 4"/>
          <p:cNvSpPr>
            <a:spLocks noGrp="1"/>
          </p:cNvSpPr>
          <p:nvPr>
            <p:ph type="ftr" sz="quarter" idx="11"/>
          </p:nvPr>
        </p:nvSpPr>
        <p:spPr>
          <a:xfrm>
            <a:off x="3028950" y="6548855"/>
            <a:ext cx="3086100" cy="293103"/>
          </a:xfrm>
        </p:spPr>
        <p:txBody>
          <a:bodyPr/>
          <a:lstStyle>
            <a:lvl1pPr>
              <a:defRPr>
                <a:solidFill>
                  <a:schemeClr val="bg1"/>
                </a:solidFill>
              </a:defRPr>
            </a:lvl1pPr>
          </a:lstStyle>
          <a:p>
            <a:endParaRPr lang="zh-HK" altLang="en-US" dirty="0"/>
          </a:p>
        </p:txBody>
      </p:sp>
      <p:sp>
        <p:nvSpPr>
          <p:cNvPr id="20" name="Slide Number Placeholder 5"/>
          <p:cNvSpPr>
            <a:spLocks noGrp="1"/>
          </p:cNvSpPr>
          <p:nvPr>
            <p:ph type="sldNum" sz="quarter" idx="12"/>
          </p:nvPr>
        </p:nvSpPr>
        <p:spPr>
          <a:xfrm>
            <a:off x="6457950" y="6548855"/>
            <a:ext cx="2057400" cy="293103"/>
          </a:xfrm>
        </p:spPr>
        <p:txBody>
          <a:bodyPr/>
          <a:lstStyle>
            <a:lvl1pPr>
              <a:defRPr>
                <a:solidFill>
                  <a:schemeClr val="bg1"/>
                </a:solidFill>
              </a:defRPr>
            </a:lvl1pPr>
          </a:lstStyle>
          <a:p>
            <a:fld id="{649A130A-8834-440D-9EE0-0702A5BEB2C4}" type="slidenum">
              <a:rPr lang="zh-HK" altLang="en-US" smtClean="0"/>
              <a:pPr/>
              <a:t>‹#›</a:t>
            </a:fld>
            <a:endParaRPr lang="zh-HK" altLang="en-US"/>
          </a:p>
        </p:txBody>
      </p:sp>
    </p:spTree>
    <p:extLst>
      <p:ext uri="{BB962C8B-B14F-4D97-AF65-F5344CB8AC3E}">
        <p14:creationId xmlns:p14="http://schemas.microsoft.com/office/powerpoint/2010/main" val="3077877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8" name="矩形 7"/>
          <p:cNvSpPr/>
          <p:nvPr userDrawn="1"/>
        </p:nvSpPr>
        <p:spPr>
          <a:xfrm>
            <a:off x="0" y="0"/>
            <a:ext cx="9144000" cy="6858000"/>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2400" b="0" i="0" u="none" strike="noStrike" kern="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9" name="矩形 8"/>
          <p:cNvSpPr/>
          <p:nvPr userDrawn="1"/>
        </p:nvSpPr>
        <p:spPr>
          <a:xfrm>
            <a:off x="387350" y="355600"/>
            <a:ext cx="8369300" cy="6146801"/>
          </a:xfrm>
          <a:prstGeom prst="rect">
            <a:avLst/>
          </a:prstGeom>
          <a:noFill/>
          <a:ln w="76200" cap="flat" cmpd="sng" algn="ctr">
            <a:solidFill>
              <a:schemeClr val="bg1"/>
            </a:solidFill>
            <a:prstDash val="solid"/>
            <a:miter lim="800000"/>
          </a:ln>
          <a:effectLst/>
        </p:spPr>
        <p:txBody>
          <a:bodyPr rtlCol="0" anchor="ctr"/>
          <a:lstStyle/>
          <a:p>
            <a:pPr algn="ctr" defTabSz="685800">
              <a:defRPr/>
            </a:pPr>
            <a:endParaRPr kumimoji="1" lang="zh-CN" altLang="en-US" kern="0" dirty="0">
              <a:solidFill>
                <a:srgbClr val="FFFFFF"/>
              </a:solidFill>
              <a:latin typeface="Montserrat" panose="00000500000000000000" charset="0"/>
              <a:ea typeface="Montserrat" panose="00000500000000000000" charset="0"/>
              <a:cs typeface="Montserrat" panose="00000500000000000000" charset="0"/>
            </a:endParaRPr>
          </a:p>
        </p:txBody>
      </p:sp>
      <p:sp>
        <p:nvSpPr>
          <p:cNvPr id="10" name="矩形 9"/>
          <p:cNvSpPr/>
          <p:nvPr userDrawn="1"/>
        </p:nvSpPr>
        <p:spPr>
          <a:xfrm>
            <a:off x="400050" y="355599"/>
            <a:ext cx="4176000" cy="6146801"/>
          </a:xfrm>
          <a:prstGeom prst="rect">
            <a:avLst/>
          </a:prstGeom>
          <a:solidFill>
            <a:schemeClr val="bg1"/>
          </a:solidFill>
          <a:ln w="762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2400" b="0" i="0" u="none" strike="noStrike" kern="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5" name="Date Placeholder 3"/>
          <p:cNvSpPr>
            <a:spLocks noGrp="1"/>
          </p:cNvSpPr>
          <p:nvPr>
            <p:ph type="dt" sz="half" idx="10"/>
          </p:nvPr>
        </p:nvSpPr>
        <p:spPr>
          <a:xfrm>
            <a:off x="628650" y="6548855"/>
            <a:ext cx="2057400" cy="293103"/>
          </a:xfrm>
        </p:spPr>
        <p:txBody>
          <a:bodyPr/>
          <a:lstStyle>
            <a:lvl1pPr>
              <a:defRPr>
                <a:solidFill>
                  <a:schemeClr val="bg1"/>
                </a:solidFill>
              </a:defRPr>
            </a:lvl1pPr>
          </a:lstStyle>
          <a:p>
            <a:fld id="{7EC5F090-83BF-44D4-9170-71616FC09A1C}" type="datetimeFigureOut">
              <a:rPr lang="zh-HK" altLang="en-US" smtClean="0"/>
              <a:pPr/>
              <a:t>8/11/2021</a:t>
            </a:fld>
            <a:endParaRPr lang="zh-HK" altLang="en-US"/>
          </a:p>
        </p:txBody>
      </p:sp>
      <p:sp>
        <p:nvSpPr>
          <p:cNvPr id="6" name="Footer Placeholder 4"/>
          <p:cNvSpPr>
            <a:spLocks noGrp="1"/>
          </p:cNvSpPr>
          <p:nvPr>
            <p:ph type="ftr" sz="quarter" idx="11"/>
          </p:nvPr>
        </p:nvSpPr>
        <p:spPr>
          <a:xfrm>
            <a:off x="3028950" y="6548855"/>
            <a:ext cx="3086100" cy="293103"/>
          </a:xfrm>
        </p:spPr>
        <p:txBody>
          <a:bodyPr/>
          <a:lstStyle>
            <a:lvl1pPr>
              <a:defRPr>
                <a:solidFill>
                  <a:schemeClr val="bg1"/>
                </a:solidFill>
              </a:defRPr>
            </a:lvl1pPr>
          </a:lstStyle>
          <a:p>
            <a:endParaRPr lang="zh-HK" altLang="en-US" dirty="0"/>
          </a:p>
        </p:txBody>
      </p:sp>
      <p:sp>
        <p:nvSpPr>
          <p:cNvPr id="7" name="Slide Number Placeholder 5"/>
          <p:cNvSpPr>
            <a:spLocks noGrp="1"/>
          </p:cNvSpPr>
          <p:nvPr>
            <p:ph type="sldNum" sz="quarter" idx="12"/>
          </p:nvPr>
        </p:nvSpPr>
        <p:spPr>
          <a:xfrm>
            <a:off x="6457950" y="6548855"/>
            <a:ext cx="2057400" cy="293103"/>
          </a:xfrm>
        </p:spPr>
        <p:txBody>
          <a:bodyPr/>
          <a:lstStyle>
            <a:lvl1pPr>
              <a:defRPr>
                <a:solidFill>
                  <a:schemeClr val="bg1"/>
                </a:solidFill>
              </a:defRPr>
            </a:lvl1pPr>
          </a:lstStyle>
          <a:p>
            <a:fld id="{649A130A-8834-440D-9EE0-0702A5BEB2C4}" type="slidenum">
              <a:rPr lang="zh-HK" altLang="en-US" smtClean="0"/>
              <a:pPr/>
              <a:t>‹#›</a:t>
            </a:fld>
            <a:endParaRPr lang="zh-HK" altLang="en-US"/>
          </a:p>
        </p:txBody>
      </p:sp>
    </p:spTree>
    <p:extLst>
      <p:ext uri="{BB962C8B-B14F-4D97-AF65-F5344CB8AC3E}">
        <p14:creationId xmlns:p14="http://schemas.microsoft.com/office/powerpoint/2010/main" val="3482144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sp>
        <p:nvSpPr>
          <p:cNvPr id="8" name="矩形 7"/>
          <p:cNvSpPr/>
          <p:nvPr userDrawn="1"/>
        </p:nvSpPr>
        <p:spPr>
          <a:xfrm>
            <a:off x="0" y="0"/>
            <a:ext cx="9144000" cy="6858000"/>
          </a:xfrm>
          <a:prstGeom prst="rect">
            <a:avLst/>
          </a:prstGeom>
          <a:solidFill>
            <a:schemeClr val="accent2"/>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2400" b="0" i="0" u="none" strike="noStrike" kern="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9" name="矩形 8"/>
          <p:cNvSpPr/>
          <p:nvPr userDrawn="1"/>
        </p:nvSpPr>
        <p:spPr>
          <a:xfrm>
            <a:off x="387350" y="1460500"/>
            <a:ext cx="8369300" cy="5041901"/>
          </a:xfrm>
          <a:prstGeom prst="rect">
            <a:avLst/>
          </a:prstGeom>
          <a:solidFill>
            <a:schemeClr val="bg1"/>
          </a:solidFill>
          <a:ln w="76200" cap="flat" cmpd="sng" algn="ctr">
            <a:solidFill>
              <a:schemeClr val="bg1"/>
            </a:solidFill>
            <a:prstDash val="solid"/>
            <a:miter lim="800000"/>
          </a:ln>
          <a:effectLst/>
        </p:spPr>
        <p:txBody>
          <a:bodyPr rtlCol="0" anchor="ctr"/>
          <a:lstStyle/>
          <a:p>
            <a:pPr algn="ctr" defTabSz="685800">
              <a:defRPr/>
            </a:pPr>
            <a:endParaRPr kumimoji="1" lang="zh-CN" altLang="en-US" kern="0" dirty="0">
              <a:solidFill>
                <a:srgbClr val="FFFFFF"/>
              </a:solidFill>
              <a:latin typeface="Montserrat" panose="00000500000000000000" charset="0"/>
              <a:ea typeface="Montserrat" panose="00000500000000000000" charset="0"/>
              <a:cs typeface="Montserrat" panose="00000500000000000000" charset="0"/>
            </a:endParaRPr>
          </a:p>
        </p:txBody>
      </p:sp>
      <p:sp>
        <p:nvSpPr>
          <p:cNvPr id="5" name="Date Placeholder 3"/>
          <p:cNvSpPr>
            <a:spLocks noGrp="1"/>
          </p:cNvSpPr>
          <p:nvPr>
            <p:ph type="dt" sz="half" idx="10"/>
          </p:nvPr>
        </p:nvSpPr>
        <p:spPr>
          <a:xfrm>
            <a:off x="628650" y="6548855"/>
            <a:ext cx="2057400" cy="293103"/>
          </a:xfrm>
        </p:spPr>
        <p:txBody>
          <a:bodyPr/>
          <a:lstStyle>
            <a:lvl1pPr>
              <a:defRPr>
                <a:solidFill>
                  <a:schemeClr val="bg1"/>
                </a:solidFill>
              </a:defRPr>
            </a:lvl1pPr>
          </a:lstStyle>
          <a:p>
            <a:fld id="{7EC5F090-83BF-44D4-9170-71616FC09A1C}" type="datetimeFigureOut">
              <a:rPr lang="zh-HK" altLang="en-US" smtClean="0"/>
              <a:pPr/>
              <a:t>8/11/2021</a:t>
            </a:fld>
            <a:endParaRPr lang="zh-HK" altLang="en-US"/>
          </a:p>
        </p:txBody>
      </p:sp>
      <p:sp>
        <p:nvSpPr>
          <p:cNvPr id="6" name="Footer Placeholder 4"/>
          <p:cNvSpPr>
            <a:spLocks noGrp="1"/>
          </p:cNvSpPr>
          <p:nvPr>
            <p:ph type="ftr" sz="quarter" idx="11"/>
          </p:nvPr>
        </p:nvSpPr>
        <p:spPr>
          <a:xfrm>
            <a:off x="3028950" y="6548855"/>
            <a:ext cx="3086100" cy="293103"/>
          </a:xfrm>
        </p:spPr>
        <p:txBody>
          <a:bodyPr/>
          <a:lstStyle>
            <a:lvl1pPr>
              <a:defRPr>
                <a:solidFill>
                  <a:schemeClr val="bg1"/>
                </a:solidFill>
              </a:defRPr>
            </a:lvl1pPr>
          </a:lstStyle>
          <a:p>
            <a:endParaRPr lang="zh-HK" altLang="en-US" dirty="0"/>
          </a:p>
        </p:txBody>
      </p:sp>
      <p:sp>
        <p:nvSpPr>
          <p:cNvPr id="7" name="Slide Number Placeholder 5"/>
          <p:cNvSpPr>
            <a:spLocks noGrp="1"/>
          </p:cNvSpPr>
          <p:nvPr>
            <p:ph type="sldNum" sz="quarter" idx="12"/>
          </p:nvPr>
        </p:nvSpPr>
        <p:spPr>
          <a:xfrm>
            <a:off x="6457950" y="6548855"/>
            <a:ext cx="2057400" cy="293103"/>
          </a:xfrm>
        </p:spPr>
        <p:txBody>
          <a:bodyPr/>
          <a:lstStyle>
            <a:lvl1pPr>
              <a:defRPr>
                <a:solidFill>
                  <a:schemeClr val="bg1"/>
                </a:solidFill>
              </a:defRPr>
            </a:lvl1pPr>
          </a:lstStyle>
          <a:p>
            <a:fld id="{649A130A-8834-440D-9EE0-0702A5BEB2C4}" type="slidenum">
              <a:rPr lang="zh-HK" altLang="en-US" smtClean="0"/>
              <a:pPr/>
              <a:t>‹#›</a:t>
            </a:fld>
            <a:endParaRPr lang="zh-HK" altLang="en-US"/>
          </a:p>
        </p:txBody>
      </p:sp>
      <p:sp>
        <p:nvSpPr>
          <p:cNvPr id="10" name="Title 1"/>
          <p:cNvSpPr>
            <a:spLocks noGrp="1"/>
          </p:cNvSpPr>
          <p:nvPr>
            <p:ph type="title"/>
          </p:nvPr>
        </p:nvSpPr>
        <p:spPr>
          <a:xfrm>
            <a:off x="628650" y="365126"/>
            <a:ext cx="7886700" cy="866775"/>
          </a:xfrm>
        </p:spPr>
        <p:txBody>
          <a:bodyPr/>
          <a:lstStyle>
            <a:lvl1pPr algn="ctr">
              <a:defRPr/>
            </a:lvl1pPr>
          </a:lstStyle>
          <a:p>
            <a:r>
              <a:rPr lang="zh-TW" altLang="en-US" dirty="0"/>
              <a:t>按一下以編輯母片標題樣式</a:t>
            </a:r>
            <a:endParaRPr lang="en-US" dirty="0"/>
          </a:p>
        </p:txBody>
      </p:sp>
    </p:spTree>
    <p:extLst>
      <p:ext uri="{BB962C8B-B14F-4D97-AF65-F5344CB8AC3E}">
        <p14:creationId xmlns:p14="http://schemas.microsoft.com/office/powerpoint/2010/main" val="2025130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8" name="矩形 7"/>
          <p:cNvSpPr/>
          <p:nvPr userDrawn="1"/>
        </p:nvSpPr>
        <p:spPr>
          <a:xfrm>
            <a:off x="0" y="0"/>
            <a:ext cx="9144000" cy="6858000"/>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2400" b="0" i="0" u="none" strike="noStrike" kern="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9" name="矩形 8"/>
          <p:cNvSpPr/>
          <p:nvPr userDrawn="1"/>
        </p:nvSpPr>
        <p:spPr>
          <a:xfrm>
            <a:off x="387350" y="1460500"/>
            <a:ext cx="8369300" cy="5041901"/>
          </a:xfrm>
          <a:prstGeom prst="rect">
            <a:avLst/>
          </a:prstGeom>
          <a:solidFill>
            <a:schemeClr val="bg1"/>
          </a:solidFill>
          <a:ln w="76200" cap="flat" cmpd="sng" algn="ctr">
            <a:solidFill>
              <a:schemeClr val="bg1"/>
            </a:solidFill>
            <a:prstDash val="solid"/>
            <a:miter lim="800000"/>
          </a:ln>
          <a:effectLst/>
        </p:spPr>
        <p:txBody>
          <a:bodyPr rtlCol="0" anchor="ctr"/>
          <a:lstStyle/>
          <a:p>
            <a:pPr algn="ctr" defTabSz="685800">
              <a:defRPr/>
            </a:pPr>
            <a:endParaRPr kumimoji="1" lang="zh-CN" altLang="en-US" kern="0" dirty="0">
              <a:solidFill>
                <a:srgbClr val="FFFFFF"/>
              </a:solidFill>
              <a:latin typeface="Montserrat" panose="00000500000000000000" charset="0"/>
              <a:ea typeface="Montserrat" panose="00000500000000000000" charset="0"/>
              <a:cs typeface="Montserrat" panose="00000500000000000000" charset="0"/>
            </a:endParaRPr>
          </a:p>
        </p:txBody>
      </p:sp>
      <p:cxnSp>
        <p:nvCxnSpPr>
          <p:cNvPr id="10" name="Straight Connector 54"/>
          <p:cNvCxnSpPr/>
          <p:nvPr userDrawn="1"/>
        </p:nvCxnSpPr>
        <p:spPr>
          <a:xfrm>
            <a:off x="4572000" y="2198829"/>
            <a:ext cx="0" cy="3426885"/>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Date Placeholder 3"/>
          <p:cNvSpPr>
            <a:spLocks noGrp="1"/>
          </p:cNvSpPr>
          <p:nvPr>
            <p:ph type="dt" sz="half" idx="10"/>
          </p:nvPr>
        </p:nvSpPr>
        <p:spPr>
          <a:xfrm>
            <a:off x="628650" y="6548855"/>
            <a:ext cx="2057400" cy="293103"/>
          </a:xfrm>
        </p:spPr>
        <p:txBody>
          <a:bodyPr/>
          <a:lstStyle>
            <a:lvl1pPr>
              <a:defRPr>
                <a:solidFill>
                  <a:schemeClr val="bg1"/>
                </a:solidFill>
              </a:defRPr>
            </a:lvl1pPr>
          </a:lstStyle>
          <a:p>
            <a:fld id="{7EC5F090-83BF-44D4-9170-71616FC09A1C}" type="datetimeFigureOut">
              <a:rPr lang="zh-HK" altLang="en-US" smtClean="0"/>
              <a:pPr/>
              <a:t>8/11/2021</a:t>
            </a:fld>
            <a:endParaRPr lang="zh-HK" altLang="en-US"/>
          </a:p>
        </p:txBody>
      </p:sp>
      <p:sp>
        <p:nvSpPr>
          <p:cNvPr id="6" name="Footer Placeholder 4"/>
          <p:cNvSpPr>
            <a:spLocks noGrp="1"/>
          </p:cNvSpPr>
          <p:nvPr>
            <p:ph type="ftr" sz="quarter" idx="11"/>
          </p:nvPr>
        </p:nvSpPr>
        <p:spPr>
          <a:xfrm>
            <a:off x="3028950" y="6548855"/>
            <a:ext cx="3086100" cy="293103"/>
          </a:xfrm>
        </p:spPr>
        <p:txBody>
          <a:bodyPr/>
          <a:lstStyle>
            <a:lvl1pPr>
              <a:defRPr>
                <a:solidFill>
                  <a:schemeClr val="bg1"/>
                </a:solidFill>
              </a:defRPr>
            </a:lvl1pPr>
          </a:lstStyle>
          <a:p>
            <a:endParaRPr lang="zh-HK" altLang="en-US" dirty="0"/>
          </a:p>
        </p:txBody>
      </p:sp>
      <p:sp>
        <p:nvSpPr>
          <p:cNvPr id="7" name="Slide Number Placeholder 5"/>
          <p:cNvSpPr>
            <a:spLocks noGrp="1"/>
          </p:cNvSpPr>
          <p:nvPr>
            <p:ph type="sldNum" sz="quarter" idx="12"/>
          </p:nvPr>
        </p:nvSpPr>
        <p:spPr>
          <a:xfrm>
            <a:off x="6457950" y="6548855"/>
            <a:ext cx="2057400" cy="293103"/>
          </a:xfrm>
        </p:spPr>
        <p:txBody>
          <a:bodyPr/>
          <a:lstStyle>
            <a:lvl1pPr>
              <a:defRPr>
                <a:solidFill>
                  <a:schemeClr val="bg1"/>
                </a:solidFill>
              </a:defRPr>
            </a:lvl1pPr>
          </a:lstStyle>
          <a:p>
            <a:fld id="{649A130A-8834-440D-9EE0-0702A5BEB2C4}" type="slidenum">
              <a:rPr lang="zh-HK" altLang="en-US" smtClean="0"/>
              <a:pPr/>
              <a:t>‹#›</a:t>
            </a:fld>
            <a:endParaRPr lang="zh-HK" altLang="en-US"/>
          </a:p>
        </p:txBody>
      </p:sp>
    </p:spTree>
    <p:extLst>
      <p:ext uri="{BB962C8B-B14F-4D97-AF65-F5344CB8AC3E}">
        <p14:creationId xmlns:p14="http://schemas.microsoft.com/office/powerpoint/2010/main" val="3858182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8" name="矩形 7"/>
          <p:cNvSpPr/>
          <p:nvPr userDrawn="1"/>
        </p:nvSpPr>
        <p:spPr>
          <a:xfrm>
            <a:off x="0" y="0"/>
            <a:ext cx="9144000" cy="6858000"/>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2400" b="0" i="0" u="none" strike="noStrike" kern="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9" name="矩形 8"/>
          <p:cNvSpPr/>
          <p:nvPr userDrawn="1"/>
        </p:nvSpPr>
        <p:spPr>
          <a:xfrm>
            <a:off x="387350" y="1460500"/>
            <a:ext cx="8369300" cy="5041901"/>
          </a:xfrm>
          <a:prstGeom prst="rect">
            <a:avLst/>
          </a:prstGeom>
          <a:solidFill>
            <a:schemeClr val="bg1"/>
          </a:solidFill>
          <a:ln w="76200" cap="flat" cmpd="sng" algn="ctr">
            <a:solidFill>
              <a:schemeClr val="bg1"/>
            </a:solidFill>
            <a:prstDash val="solid"/>
            <a:miter lim="800000"/>
          </a:ln>
          <a:effectLst/>
        </p:spPr>
        <p:txBody>
          <a:bodyPr rtlCol="0" anchor="ctr"/>
          <a:lstStyle/>
          <a:p>
            <a:pPr algn="ctr" defTabSz="685800">
              <a:defRPr/>
            </a:pPr>
            <a:endParaRPr kumimoji="1" lang="zh-CN" altLang="en-US" kern="0" dirty="0">
              <a:solidFill>
                <a:srgbClr val="FFFFFF"/>
              </a:solidFill>
              <a:latin typeface="Montserrat" panose="00000500000000000000" charset="0"/>
              <a:ea typeface="Montserrat" panose="00000500000000000000" charset="0"/>
              <a:cs typeface="Montserrat" panose="00000500000000000000" charset="0"/>
            </a:endParaRPr>
          </a:p>
        </p:txBody>
      </p:sp>
      <p:cxnSp>
        <p:nvCxnSpPr>
          <p:cNvPr id="10" name="Conector recto 60"/>
          <p:cNvCxnSpPr/>
          <p:nvPr userDrawn="1"/>
        </p:nvCxnSpPr>
        <p:spPr>
          <a:xfrm>
            <a:off x="972000" y="5995502"/>
            <a:ext cx="720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3"/>
          <p:cNvSpPr>
            <a:spLocks noGrp="1"/>
          </p:cNvSpPr>
          <p:nvPr>
            <p:ph type="dt" sz="half" idx="10"/>
          </p:nvPr>
        </p:nvSpPr>
        <p:spPr>
          <a:xfrm>
            <a:off x="628650" y="6548855"/>
            <a:ext cx="2057400" cy="293103"/>
          </a:xfrm>
        </p:spPr>
        <p:txBody>
          <a:bodyPr/>
          <a:lstStyle>
            <a:lvl1pPr>
              <a:defRPr>
                <a:solidFill>
                  <a:schemeClr val="bg1"/>
                </a:solidFill>
              </a:defRPr>
            </a:lvl1pPr>
          </a:lstStyle>
          <a:p>
            <a:fld id="{7EC5F090-83BF-44D4-9170-71616FC09A1C}" type="datetimeFigureOut">
              <a:rPr lang="zh-HK" altLang="en-US" smtClean="0"/>
              <a:pPr/>
              <a:t>8/11/2021</a:t>
            </a:fld>
            <a:endParaRPr lang="zh-HK" altLang="en-US"/>
          </a:p>
        </p:txBody>
      </p:sp>
      <p:sp>
        <p:nvSpPr>
          <p:cNvPr id="6" name="Footer Placeholder 4"/>
          <p:cNvSpPr>
            <a:spLocks noGrp="1"/>
          </p:cNvSpPr>
          <p:nvPr>
            <p:ph type="ftr" sz="quarter" idx="11"/>
          </p:nvPr>
        </p:nvSpPr>
        <p:spPr>
          <a:xfrm>
            <a:off x="3028950" y="6548855"/>
            <a:ext cx="3086100" cy="293103"/>
          </a:xfrm>
        </p:spPr>
        <p:txBody>
          <a:bodyPr/>
          <a:lstStyle>
            <a:lvl1pPr>
              <a:defRPr>
                <a:solidFill>
                  <a:schemeClr val="bg1"/>
                </a:solidFill>
              </a:defRPr>
            </a:lvl1pPr>
          </a:lstStyle>
          <a:p>
            <a:endParaRPr lang="zh-HK" altLang="en-US" dirty="0"/>
          </a:p>
        </p:txBody>
      </p:sp>
      <p:sp>
        <p:nvSpPr>
          <p:cNvPr id="7" name="Slide Number Placeholder 5"/>
          <p:cNvSpPr>
            <a:spLocks noGrp="1"/>
          </p:cNvSpPr>
          <p:nvPr>
            <p:ph type="sldNum" sz="quarter" idx="12"/>
          </p:nvPr>
        </p:nvSpPr>
        <p:spPr>
          <a:xfrm>
            <a:off x="6457950" y="6548855"/>
            <a:ext cx="2057400" cy="293103"/>
          </a:xfrm>
        </p:spPr>
        <p:txBody>
          <a:bodyPr/>
          <a:lstStyle>
            <a:lvl1pPr>
              <a:defRPr>
                <a:solidFill>
                  <a:schemeClr val="bg1"/>
                </a:solidFill>
              </a:defRPr>
            </a:lvl1pPr>
          </a:lstStyle>
          <a:p>
            <a:fld id="{649A130A-8834-440D-9EE0-0702A5BEB2C4}" type="slidenum">
              <a:rPr lang="zh-HK" altLang="en-US" smtClean="0"/>
              <a:pPr/>
              <a:t>‹#›</a:t>
            </a:fld>
            <a:endParaRPr lang="zh-HK" altLang="en-US"/>
          </a:p>
        </p:txBody>
      </p:sp>
    </p:spTree>
    <p:extLst>
      <p:ext uri="{BB962C8B-B14F-4D97-AF65-F5344CB8AC3E}">
        <p14:creationId xmlns:p14="http://schemas.microsoft.com/office/powerpoint/2010/main" val="4164031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空白">
    <p:spTree>
      <p:nvGrpSpPr>
        <p:cNvPr id="1" name=""/>
        <p:cNvGrpSpPr/>
        <p:nvPr/>
      </p:nvGrpSpPr>
      <p:grpSpPr>
        <a:xfrm>
          <a:off x="0" y="0"/>
          <a:ext cx="0" cy="0"/>
          <a:chOff x="0" y="0"/>
          <a:chExt cx="0" cy="0"/>
        </a:xfrm>
      </p:grpSpPr>
      <p:sp>
        <p:nvSpPr>
          <p:cNvPr id="11" name="矩形 10"/>
          <p:cNvSpPr/>
          <p:nvPr userDrawn="1"/>
        </p:nvSpPr>
        <p:spPr>
          <a:xfrm>
            <a:off x="0" y="0"/>
            <a:ext cx="9144000" cy="6858000"/>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2400" b="0" i="0" u="none" strike="noStrike" kern="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12" name="矩形 11"/>
          <p:cNvSpPr/>
          <p:nvPr userDrawn="1"/>
        </p:nvSpPr>
        <p:spPr>
          <a:xfrm>
            <a:off x="387350" y="4826000"/>
            <a:ext cx="8369300" cy="1625601"/>
          </a:xfrm>
          <a:prstGeom prst="rect">
            <a:avLst/>
          </a:prstGeom>
          <a:solidFill>
            <a:schemeClr val="bg1"/>
          </a:solidFill>
          <a:ln w="76200" cap="flat" cmpd="sng" algn="ctr">
            <a:solidFill>
              <a:schemeClr val="bg1"/>
            </a:solidFill>
            <a:prstDash val="solid"/>
            <a:miter lim="800000"/>
          </a:ln>
          <a:effectLst/>
        </p:spPr>
        <p:txBody>
          <a:bodyPr rtlCol="0" anchor="ctr"/>
          <a:lstStyle/>
          <a:p>
            <a:pPr algn="ctr" defTabSz="685800">
              <a:defRPr/>
            </a:pPr>
            <a:endParaRPr kumimoji="1" lang="zh-CN" altLang="en-US" kern="0" dirty="0">
              <a:solidFill>
                <a:srgbClr val="FFFFFF"/>
              </a:solidFill>
              <a:latin typeface="Montserrat" panose="00000500000000000000" charset="0"/>
              <a:ea typeface="Montserrat" panose="00000500000000000000" charset="0"/>
              <a:cs typeface="Montserrat" panose="00000500000000000000" charset="0"/>
            </a:endParaRPr>
          </a:p>
        </p:txBody>
      </p:sp>
      <p:sp>
        <p:nvSpPr>
          <p:cNvPr id="13" name="矩形 12"/>
          <p:cNvSpPr/>
          <p:nvPr userDrawn="1"/>
        </p:nvSpPr>
        <p:spPr>
          <a:xfrm>
            <a:off x="387350" y="381000"/>
            <a:ext cx="8369300" cy="4190999"/>
          </a:xfrm>
          <a:prstGeom prst="rect">
            <a:avLst/>
          </a:prstGeom>
          <a:noFill/>
          <a:ln w="76200" cap="flat" cmpd="sng" algn="ctr">
            <a:solidFill>
              <a:schemeClr val="bg1"/>
            </a:solidFill>
            <a:prstDash val="solid"/>
            <a:miter lim="800000"/>
          </a:ln>
          <a:effectLst/>
        </p:spPr>
        <p:txBody>
          <a:bodyPr rtlCol="0" anchor="ctr"/>
          <a:lstStyle/>
          <a:p>
            <a:pPr algn="ctr" defTabSz="685800">
              <a:defRPr/>
            </a:pPr>
            <a:endParaRPr kumimoji="1" lang="zh-CN" altLang="en-US" kern="0" dirty="0">
              <a:solidFill>
                <a:srgbClr val="FFFFFF"/>
              </a:solidFill>
              <a:latin typeface="Montserrat" panose="00000500000000000000" charset="0"/>
              <a:ea typeface="Montserrat" panose="00000500000000000000" charset="0"/>
              <a:cs typeface="Montserrat" panose="00000500000000000000" charset="0"/>
            </a:endParaRPr>
          </a:p>
        </p:txBody>
      </p:sp>
      <p:sp>
        <p:nvSpPr>
          <p:cNvPr id="18" name="Date Placeholder 3"/>
          <p:cNvSpPr>
            <a:spLocks noGrp="1"/>
          </p:cNvSpPr>
          <p:nvPr>
            <p:ph type="dt" sz="half" idx="10"/>
          </p:nvPr>
        </p:nvSpPr>
        <p:spPr>
          <a:xfrm>
            <a:off x="628650" y="6548855"/>
            <a:ext cx="2057400" cy="293103"/>
          </a:xfrm>
        </p:spPr>
        <p:txBody>
          <a:bodyPr/>
          <a:lstStyle>
            <a:lvl1pPr>
              <a:defRPr>
                <a:solidFill>
                  <a:schemeClr val="bg1"/>
                </a:solidFill>
              </a:defRPr>
            </a:lvl1pPr>
          </a:lstStyle>
          <a:p>
            <a:fld id="{7EC5F090-83BF-44D4-9170-71616FC09A1C}" type="datetimeFigureOut">
              <a:rPr lang="zh-HK" altLang="en-US" smtClean="0"/>
              <a:pPr/>
              <a:t>8/11/2021</a:t>
            </a:fld>
            <a:endParaRPr lang="zh-HK" altLang="en-US"/>
          </a:p>
        </p:txBody>
      </p:sp>
      <p:sp>
        <p:nvSpPr>
          <p:cNvPr id="19" name="Footer Placeholder 4"/>
          <p:cNvSpPr>
            <a:spLocks noGrp="1"/>
          </p:cNvSpPr>
          <p:nvPr>
            <p:ph type="ftr" sz="quarter" idx="11"/>
          </p:nvPr>
        </p:nvSpPr>
        <p:spPr>
          <a:xfrm>
            <a:off x="3028950" y="6548855"/>
            <a:ext cx="3086100" cy="293103"/>
          </a:xfrm>
        </p:spPr>
        <p:txBody>
          <a:bodyPr/>
          <a:lstStyle>
            <a:lvl1pPr>
              <a:defRPr>
                <a:solidFill>
                  <a:schemeClr val="bg1"/>
                </a:solidFill>
              </a:defRPr>
            </a:lvl1pPr>
          </a:lstStyle>
          <a:p>
            <a:endParaRPr lang="zh-HK" altLang="en-US" dirty="0"/>
          </a:p>
        </p:txBody>
      </p:sp>
      <p:sp>
        <p:nvSpPr>
          <p:cNvPr id="20" name="Slide Number Placeholder 5"/>
          <p:cNvSpPr>
            <a:spLocks noGrp="1"/>
          </p:cNvSpPr>
          <p:nvPr>
            <p:ph type="sldNum" sz="quarter" idx="12"/>
          </p:nvPr>
        </p:nvSpPr>
        <p:spPr>
          <a:xfrm>
            <a:off x="6457950" y="6548855"/>
            <a:ext cx="2057400" cy="293103"/>
          </a:xfrm>
        </p:spPr>
        <p:txBody>
          <a:bodyPr/>
          <a:lstStyle>
            <a:lvl1pPr>
              <a:defRPr>
                <a:solidFill>
                  <a:schemeClr val="bg1"/>
                </a:solidFill>
              </a:defRPr>
            </a:lvl1pPr>
          </a:lstStyle>
          <a:p>
            <a:fld id="{649A130A-8834-440D-9EE0-0702A5BEB2C4}" type="slidenum">
              <a:rPr lang="zh-HK" altLang="en-US" smtClean="0"/>
              <a:pPr/>
              <a:t>‹#›</a:t>
            </a:fld>
            <a:endParaRPr lang="zh-HK" altLang="en-US"/>
          </a:p>
        </p:txBody>
      </p:sp>
    </p:spTree>
    <p:extLst>
      <p:ext uri="{BB962C8B-B14F-4D97-AF65-F5344CB8AC3E}">
        <p14:creationId xmlns:p14="http://schemas.microsoft.com/office/powerpoint/2010/main" val="233096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C5F090-83BF-44D4-9170-71616FC09A1C}" type="datetimeFigureOut">
              <a:rPr lang="zh-HK" altLang="en-US" smtClean="0"/>
              <a:t>8/11/2021</a:t>
            </a:fld>
            <a:endParaRPr lang="zh-HK"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9A130A-8834-440D-9EE0-0702A5BEB2C4}" type="slidenum">
              <a:rPr lang="zh-HK" altLang="en-US" smtClean="0"/>
              <a:t>‹#›</a:t>
            </a:fld>
            <a:endParaRPr lang="zh-HK" altLang="en-US"/>
          </a:p>
        </p:txBody>
      </p:sp>
    </p:spTree>
    <p:extLst>
      <p:ext uri="{BB962C8B-B14F-4D97-AF65-F5344CB8AC3E}">
        <p14:creationId xmlns:p14="http://schemas.microsoft.com/office/powerpoint/2010/main" val="1258746384"/>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61" r:id="rId3"/>
    <p:sldLayoutId id="2147483667" r:id="rId4"/>
    <p:sldLayoutId id="2147483668" r:id="rId5"/>
    <p:sldLayoutId id="2147483669" r:id="rId6"/>
    <p:sldLayoutId id="2147483670" r:id="rId7"/>
    <p:sldLayoutId id="2147483671" r:id="rId8"/>
    <p:sldLayoutId id="2147483676" r:id="rId9"/>
    <p:sldLayoutId id="2147483674" r:id="rId10"/>
    <p:sldLayoutId id="2147483677" r:id="rId11"/>
    <p:sldLayoutId id="2147483678" r:id="rId12"/>
    <p:sldLayoutId id="214748367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hyperlink" Target="https://emm.edcity.hk/media/%E9%97%9C%E6%84%9B%E9%9D%A2%E5%B0%8D%E7%B6%93%E6%BF%9F%E9%80%86%E5%A2%83%E7%9A%84%E5%AE%B6%E4%BA%BA/0_tv3oxi7b" TargetMode="Externa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freepik.com/free-vector/happy-family-housekeeping-together-flat-illustration_7732633.htm#page=1&amp;query=housework&amp;position=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B45FAE09-F80B-454A-B579-12432F192BEA}"/>
              </a:ext>
              <a:ext uri="{C183D7F6-B498-43B3-948B-1728B52AA6E4}">
                <adec:decorative xmlns:adec="http://schemas.microsoft.com/office/drawing/2017/decorative" xmlns="" val="1"/>
              </a:ext>
            </a:extLst>
          </p:cNvPr>
          <p:cNvPicPr>
            <a:picLocks noChangeAspect="1" noChangeArrowheads="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t="21791"/>
          <a:stretch/>
        </p:blipFill>
        <p:spPr bwMode="auto">
          <a:xfrm>
            <a:off x="1693698" y="411215"/>
            <a:ext cx="5756604" cy="26450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EF5584B-F274-4246-BEC7-6AE199EF50B3}"/>
              </a:ext>
            </a:extLst>
          </p:cNvPr>
          <p:cNvSpPr>
            <a:spLocks noGrp="1"/>
          </p:cNvSpPr>
          <p:nvPr>
            <p:ph type="ctrTitle"/>
          </p:nvPr>
        </p:nvSpPr>
        <p:spPr>
          <a:xfrm>
            <a:off x="628649" y="3056242"/>
            <a:ext cx="7729287" cy="1193752"/>
          </a:xfrm>
        </p:spPr>
        <p:txBody>
          <a:bodyPr>
            <a:normAutofit fontScale="90000"/>
          </a:bodyPr>
          <a:lstStyle/>
          <a:p>
            <a:r>
              <a:rPr lang="zh-TW" altLang="en-US" b="1" dirty="0">
                <a:solidFill>
                  <a:schemeClr val="bg1"/>
                </a:solidFill>
                <a:latin typeface="微軟正黑體" panose="020B0604030504040204" pitchFamily="34" charset="-120"/>
                <a:ea typeface="微軟正黑體" panose="020B0604030504040204" pitchFamily="34" charset="-120"/>
              </a:rPr>
              <a:t>生活事件事例</a:t>
            </a:r>
            <a:r>
              <a:rPr lang="en-US" altLang="zh-TW" b="1" dirty="0">
                <a:solidFill>
                  <a:schemeClr val="bg1"/>
                </a:solidFill>
                <a:latin typeface="微軟正黑體" panose="020B0604030504040204" pitchFamily="34" charset="-120"/>
                <a:ea typeface="微軟正黑體" panose="020B0604030504040204" pitchFamily="34" charset="-120"/>
              </a:rPr>
              <a:t/>
            </a:r>
            <a:br>
              <a:rPr lang="en-US" altLang="zh-TW" b="1" dirty="0">
                <a:solidFill>
                  <a:schemeClr val="bg1"/>
                </a:solidFill>
                <a:latin typeface="微軟正黑體" panose="020B0604030504040204" pitchFamily="34" charset="-120"/>
                <a:ea typeface="微軟正黑體" panose="020B0604030504040204" pitchFamily="34" charset="-120"/>
              </a:rPr>
            </a:br>
            <a:r>
              <a:rPr lang="zh-TW" altLang="en-US" b="1" dirty="0">
                <a:solidFill>
                  <a:schemeClr val="bg1"/>
                </a:solidFill>
                <a:latin typeface="微軟正黑體" panose="020B0604030504040204" pitchFamily="34" charset="-120"/>
                <a:ea typeface="微軟正黑體" panose="020B0604030504040204" pitchFamily="34" charset="-120"/>
              </a:rPr>
              <a:t>「我為家人分憂解難」</a:t>
            </a:r>
            <a:endParaRPr lang="zh-HK" altLang="en-US" b="1" dirty="0">
              <a:solidFill>
                <a:schemeClr val="bg1"/>
              </a:solidFill>
              <a:latin typeface="微軟正黑體" panose="020B0604030504040204" pitchFamily="34" charset="-120"/>
              <a:ea typeface="微軟正黑體" panose="020B0604030504040204" pitchFamily="34" charset="-120"/>
            </a:endParaRPr>
          </a:p>
        </p:txBody>
      </p:sp>
      <p:sp>
        <p:nvSpPr>
          <p:cNvPr id="3" name="Subtitle 2">
            <a:extLst>
              <a:ext uri="{FF2B5EF4-FFF2-40B4-BE49-F238E27FC236}">
                <a16:creationId xmlns:a16="http://schemas.microsoft.com/office/drawing/2014/main" id="{FB0FA2F2-42A6-47EC-AD4C-16A404AAACD4}"/>
              </a:ext>
            </a:extLst>
          </p:cNvPr>
          <p:cNvSpPr>
            <a:spLocks noGrp="1"/>
          </p:cNvSpPr>
          <p:nvPr>
            <p:ph type="subTitle" idx="1"/>
          </p:nvPr>
        </p:nvSpPr>
        <p:spPr>
          <a:xfrm>
            <a:off x="1127342" y="4196119"/>
            <a:ext cx="4797469" cy="2250666"/>
          </a:xfrm>
        </p:spPr>
        <p:txBody>
          <a:bodyPr>
            <a:noAutofit/>
          </a:bodyPr>
          <a:lstStyle/>
          <a:p>
            <a:pPr algn="l"/>
            <a:r>
              <a:rPr lang="zh-TW" altLang="en-US" b="1" dirty="0">
                <a:solidFill>
                  <a:schemeClr val="bg1"/>
                </a:solidFill>
                <a:latin typeface="微軟正黑體" panose="020B0604030504040204" pitchFamily="34" charset="-120"/>
                <a:ea typeface="微軟正黑體" panose="020B0604030504040204" pitchFamily="34" charset="-120"/>
              </a:rPr>
              <a:t>價值觀教育</a:t>
            </a:r>
          </a:p>
          <a:p>
            <a:pPr algn="l"/>
            <a:r>
              <a:rPr lang="zh-TW" altLang="en-US" b="1" dirty="0">
                <a:solidFill>
                  <a:schemeClr val="bg1"/>
                </a:solidFill>
                <a:latin typeface="微軟正黑體" panose="020B0604030504040204" pitchFamily="34" charset="-120"/>
                <a:ea typeface="微軟正黑體" panose="020B0604030504040204" pitchFamily="34" charset="-120"/>
              </a:rPr>
              <a:t>高小至初中</a:t>
            </a:r>
          </a:p>
          <a:p>
            <a:pPr algn="l"/>
            <a:r>
              <a:rPr lang="zh-TW" altLang="en-US" b="1" dirty="0">
                <a:solidFill>
                  <a:schemeClr val="bg1"/>
                </a:solidFill>
                <a:latin typeface="微軟正黑體" panose="020B0604030504040204" pitchFamily="34" charset="-120"/>
                <a:ea typeface="微軟正黑體" panose="020B0604030504040204" pitchFamily="34" charset="-120"/>
              </a:rPr>
              <a:t>教育局</a:t>
            </a:r>
          </a:p>
          <a:p>
            <a:pPr algn="l"/>
            <a:r>
              <a:rPr lang="zh-TW" altLang="en-US" b="1" dirty="0">
                <a:solidFill>
                  <a:schemeClr val="bg1"/>
                </a:solidFill>
                <a:latin typeface="微軟正黑體" panose="020B0604030504040204" pitchFamily="34" charset="-120"/>
                <a:ea typeface="微軟正黑體" panose="020B0604030504040204" pitchFamily="34" charset="-120"/>
              </a:rPr>
              <a:t>德育、公民及國民教育組製作</a:t>
            </a:r>
          </a:p>
          <a:p>
            <a:pPr algn="l"/>
            <a:r>
              <a:rPr lang="en-US" altLang="zh-TW" b="1" dirty="0">
                <a:solidFill>
                  <a:schemeClr val="bg1"/>
                </a:solidFill>
                <a:latin typeface="微軟正黑體" panose="020B0604030504040204" pitchFamily="34" charset="-120"/>
                <a:ea typeface="微軟正黑體" panose="020B0604030504040204" pitchFamily="34" charset="-120"/>
              </a:rPr>
              <a:t>2021</a:t>
            </a:r>
            <a:r>
              <a:rPr lang="zh-TW" altLang="en-US" b="1" dirty="0" smtClean="0">
                <a:solidFill>
                  <a:schemeClr val="bg1"/>
                </a:solidFill>
                <a:latin typeface="微軟正黑體" panose="020B0604030504040204" pitchFamily="34" charset="-120"/>
                <a:ea typeface="微軟正黑體" panose="020B0604030504040204" pitchFamily="34" charset="-120"/>
              </a:rPr>
              <a:t>年</a:t>
            </a:r>
            <a:r>
              <a:rPr lang="en-US" altLang="zh-TW" b="1" dirty="0" smtClean="0">
                <a:solidFill>
                  <a:schemeClr val="bg1"/>
                </a:solidFill>
                <a:latin typeface="微軟正黑體" panose="020B0604030504040204" pitchFamily="34" charset="-120"/>
                <a:ea typeface="微軟正黑體" panose="020B0604030504040204" pitchFamily="34" charset="-120"/>
              </a:rPr>
              <a:t>11</a:t>
            </a:r>
            <a:r>
              <a:rPr lang="zh-TW" altLang="en-US" b="1" dirty="0" smtClean="0">
                <a:solidFill>
                  <a:schemeClr val="bg1"/>
                </a:solidFill>
                <a:latin typeface="微軟正黑體" panose="020B0604030504040204" pitchFamily="34" charset="-120"/>
                <a:ea typeface="微軟正黑體" panose="020B0604030504040204" pitchFamily="34" charset="-120"/>
              </a:rPr>
              <a:t>月</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pic>
        <p:nvPicPr>
          <p:cNvPr id="5" name="圖片 6">
            <a:extLst>
              <a:ext uri="{FF2B5EF4-FFF2-40B4-BE49-F238E27FC236}">
                <a16:creationId xmlns:a16="http://schemas.microsoft.com/office/drawing/2014/main" id="{FD16D9B7-9652-4A16-87CF-249A9BE6DC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36354">
            <a:off x="7352955" y="4987782"/>
            <a:ext cx="1205116" cy="1266801"/>
          </a:xfrm>
          <a:prstGeom prst="rect">
            <a:avLst/>
          </a:prstGeom>
        </p:spPr>
      </p:pic>
      <p:sp>
        <p:nvSpPr>
          <p:cNvPr id="7" name="矩形 7">
            <a:extLst>
              <a:ext uri="{FF2B5EF4-FFF2-40B4-BE49-F238E27FC236}">
                <a16:creationId xmlns:a16="http://schemas.microsoft.com/office/drawing/2014/main" id="{DA33D1F2-3059-4FC1-9AB3-AA81FD5065F4}"/>
              </a:ext>
            </a:extLst>
          </p:cNvPr>
          <p:cNvSpPr/>
          <p:nvPr/>
        </p:nvSpPr>
        <p:spPr>
          <a:xfrm>
            <a:off x="6596732" y="6562699"/>
            <a:ext cx="2361658" cy="2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1050" dirty="0">
                <a:solidFill>
                  <a:schemeClr val="accent3"/>
                </a:solidFill>
                <a:latin typeface="微軟正黑體" panose="020B0604030504040204" pitchFamily="34" charset="-120"/>
                <a:ea typeface="微軟正黑體" panose="020B0604030504040204" pitchFamily="34" charset="-120"/>
                <a:cs typeface="Arial" panose="020B0604020202020204" pitchFamily="34" charset="0"/>
              </a:rPr>
              <a:t>圖片來源</a:t>
            </a:r>
            <a:r>
              <a:rPr lang="en-US" altLang="zh-HK" sz="1050" dirty="0">
                <a:solidFill>
                  <a:schemeClr val="accent3"/>
                </a:solidFill>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50" dirty="0">
              <a:solidFill>
                <a:schemeClr val="accent3"/>
              </a:solidFill>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61152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4">
            <a:extLst>
              <a:ext uri="{FF2B5EF4-FFF2-40B4-BE49-F238E27FC236}">
                <a16:creationId xmlns:a16="http://schemas.microsoft.com/office/drawing/2014/main" id="{885B9A6B-241F-4111-9643-46B0E42468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6830" y="893710"/>
            <a:ext cx="2270341" cy="540000"/>
          </a:xfrm>
          <a:prstGeom prst="rect">
            <a:avLst/>
          </a:prstGeom>
        </p:spPr>
      </p:pic>
      <p:graphicFrame>
        <p:nvGraphicFramePr>
          <p:cNvPr id="3" name="Table 8">
            <a:extLst>
              <a:ext uri="{FF2B5EF4-FFF2-40B4-BE49-F238E27FC236}">
                <a16:creationId xmlns:a16="http://schemas.microsoft.com/office/drawing/2014/main" id="{3BD896CD-7008-47F0-944D-BA962174822E}"/>
              </a:ext>
            </a:extLst>
          </p:cNvPr>
          <p:cNvGraphicFramePr>
            <a:graphicFrameLocks noGrp="1"/>
          </p:cNvGraphicFramePr>
          <p:nvPr>
            <p:extLst>
              <p:ext uri="{D42A27DB-BD31-4B8C-83A1-F6EECF244321}">
                <p14:modId xmlns:p14="http://schemas.microsoft.com/office/powerpoint/2010/main" val="2461339922"/>
              </p:ext>
            </p:extLst>
          </p:nvPr>
        </p:nvGraphicFramePr>
        <p:xfrm>
          <a:off x="707526" y="1725922"/>
          <a:ext cx="7728949" cy="4190465"/>
        </p:xfrm>
        <a:graphic>
          <a:graphicData uri="http://schemas.openxmlformats.org/drawingml/2006/table">
            <a:tbl>
              <a:tblPr firstRow="1" bandRow="1">
                <a:tableStyleId>{2D5ABB26-0587-4C30-8999-92F81FD0307C}</a:tableStyleId>
              </a:tblPr>
              <a:tblGrid>
                <a:gridCol w="2221640">
                  <a:extLst>
                    <a:ext uri="{9D8B030D-6E8A-4147-A177-3AD203B41FA5}">
                      <a16:colId xmlns:a16="http://schemas.microsoft.com/office/drawing/2014/main" val="3460353269"/>
                    </a:ext>
                  </a:extLst>
                </a:gridCol>
                <a:gridCol w="5507309">
                  <a:extLst>
                    <a:ext uri="{9D8B030D-6E8A-4147-A177-3AD203B41FA5}">
                      <a16:colId xmlns:a16="http://schemas.microsoft.com/office/drawing/2014/main" val="1970149440"/>
                    </a:ext>
                  </a:extLst>
                </a:gridCol>
              </a:tblGrid>
              <a:tr h="14974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b="0" i="0" u="none"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內容概要：</a:t>
                      </a:r>
                      <a:endParaRPr lang="en-US" altLang="zh-HK" sz="2400" b="0" i="0" u="none"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just" defTabSz="914400">
                        <a:lnSpc>
                          <a:spcPct val="100000"/>
                        </a:lnSpc>
                        <a:buFont typeface="+mj-lt"/>
                        <a:buNone/>
                      </a:pPr>
                      <a:r>
                        <a:rPr lang="zh-TW" altLang="en-US" sz="2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透過影片及討論，了解家人在面對逆境／挑戰時的感受，並請學生反思家人的壓力及如何為家人分憂。</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1920685"/>
                  </a:ext>
                </a:extLst>
              </a:tr>
              <a:tr h="18088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HK" altLang="en-US" sz="2400" b="0" i="0" u="none" kern="12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學習目標</a:t>
                      </a:r>
                      <a:r>
                        <a:rPr lang="zh-TW" altLang="en-US" sz="2400" b="0" i="0" u="none" kern="12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HK" altLang="zh-TW" sz="1800" b="0" i="0" u="none" kern="1200" dirty="0">
                        <a:solidFill>
                          <a:schemeClr val="bg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42900" lvl="0" indent="-342900" algn="just">
                        <a:lnSpc>
                          <a:spcPct val="100000"/>
                        </a:lnSpc>
                        <a:spcBef>
                          <a:spcPts val="1200"/>
                        </a:spcBef>
                        <a:buFont typeface="+mj-lt"/>
                        <a:buAutoNum type="arabicPeriod"/>
                      </a:pPr>
                      <a:r>
                        <a:rPr lang="zh-TW" altLang="en-US" sz="2400" kern="12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培養學生以同理心了解家人的心情，並留意家人的需要，互相體諒和支持。</a:t>
                      </a:r>
                    </a:p>
                    <a:p>
                      <a:pPr marL="342900" lvl="0" indent="-342900" algn="just">
                        <a:lnSpc>
                          <a:spcPct val="100000"/>
                        </a:lnSpc>
                        <a:spcBef>
                          <a:spcPts val="1200"/>
                        </a:spcBef>
                        <a:buFont typeface="+mj-lt"/>
                        <a:buAutoNum type="arabicPeriod"/>
                      </a:pPr>
                      <a:r>
                        <a:rPr lang="zh-TW" altLang="en-US" sz="2400" kern="12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以尊重和誠懇的態度，主動向家人表達關懷。</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7926119"/>
                  </a:ext>
                </a:extLst>
              </a:tr>
              <a:tr h="88410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400" b="0" i="0" u="none" kern="12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價值觀和態度：</a:t>
                      </a:r>
                      <a:endParaRPr lang="en-US" sz="2400" b="0" i="0" u="none" dirty="0">
                        <a:latin typeface="微軟正黑體" panose="020B0604030504040204" pitchFamily="34" charset="-120"/>
                        <a:ea typeface="微軟正黑體" panose="020B0604030504040204" pitchFamily="34" charset="-120"/>
                        <a:cs typeface="Times New Roman" panose="02020603050405020304" pitchFamily="18"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zh-TW" altLang="en-US" sz="2400" kern="12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同理心、關愛他人、責任感、堅毅</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704153"/>
                  </a:ext>
                </a:extLst>
              </a:tr>
            </a:tbl>
          </a:graphicData>
        </a:graphic>
      </p:graphicFrame>
      <p:sp>
        <p:nvSpPr>
          <p:cNvPr id="4" name="矩形 7">
            <a:extLst>
              <a:ext uri="{FF2B5EF4-FFF2-40B4-BE49-F238E27FC236}">
                <a16:creationId xmlns:a16="http://schemas.microsoft.com/office/drawing/2014/main" id="{E281949F-8EC0-4DD1-94FB-BE0C6F4F9EF1}"/>
              </a:ext>
            </a:extLst>
          </p:cNvPr>
          <p:cNvSpPr/>
          <p:nvPr/>
        </p:nvSpPr>
        <p:spPr>
          <a:xfrm>
            <a:off x="6596732" y="6562699"/>
            <a:ext cx="2361658" cy="2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1050" dirty="0">
                <a:solidFill>
                  <a:schemeClr val="accent3"/>
                </a:solidFill>
                <a:latin typeface="微軟正黑體" panose="020B0604030504040204" pitchFamily="34" charset="-120"/>
                <a:ea typeface="微軟正黑體" panose="020B0604030504040204" pitchFamily="34" charset="-120"/>
                <a:cs typeface="Arial" panose="020B0604020202020204" pitchFamily="34" charset="0"/>
              </a:rPr>
              <a:t>圖片來源</a:t>
            </a:r>
            <a:r>
              <a:rPr lang="en-US" altLang="zh-HK" sz="1050" dirty="0">
                <a:solidFill>
                  <a:schemeClr val="accent3"/>
                </a:solidFill>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50" dirty="0">
              <a:solidFill>
                <a:schemeClr val="accent3"/>
              </a:solidFill>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71927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BAEDF353-CFDD-480F-9BA4-A7699A986E52}"/>
              </a:ext>
              <a:ext uri="{C183D7F6-B498-43B3-948B-1728B52AA6E4}">
                <adec:decorative xmlns:adec="http://schemas.microsoft.com/office/drawing/2017/decorative" xmlns="" val="1"/>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82" r="10803" b="2"/>
          <a:stretch/>
        </p:blipFill>
        <p:spPr>
          <a:xfrm>
            <a:off x="1177465" y="4861381"/>
            <a:ext cx="2160000" cy="1619701"/>
          </a:xfrm>
          <a:prstGeom prst="rect">
            <a:avLst/>
          </a:prstGeom>
        </p:spPr>
      </p:pic>
      <p:sp>
        <p:nvSpPr>
          <p:cNvPr id="6" name="TextBox 5">
            <a:extLst>
              <a:ext uri="{FF2B5EF4-FFF2-40B4-BE49-F238E27FC236}">
                <a16:creationId xmlns:a16="http://schemas.microsoft.com/office/drawing/2014/main" id="{838E16B5-8685-49DA-9018-1F58485E0691}"/>
              </a:ext>
            </a:extLst>
          </p:cNvPr>
          <p:cNvSpPr txBox="1"/>
          <p:nvPr/>
        </p:nvSpPr>
        <p:spPr>
          <a:xfrm>
            <a:off x="3776597" y="5348065"/>
            <a:ext cx="4572000" cy="646331"/>
          </a:xfrm>
          <a:prstGeom prst="rect">
            <a:avLst/>
          </a:prstGeom>
          <a:noFill/>
        </p:spPr>
        <p:txBody>
          <a:bodyPr wrap="square">
            <a:spAutoFit/>
          </a:bodyPr>
          <a:lstStyle/>
          <a:p>
            <a:r>
              <a:rPr lang="zh-TW" altLang="en-US" sz="3600" b="1" dirty="0">
                <a:solidFill>
                  <a:srgbClr val="B64926"/>
                </a:solidFill>
                <a:latin typeface="微軟正黑體" panose="020B0604030504040204" pitchFamily="34" charset="-120"/>
                <a:ea typeface="微軟正黑體" panose="020B0604030504040204" pitchFamily="34" charset="-120"/>
              </a:rPr>
              <a:t>活動一 </a:t>
            </a:r>
            <a:r>
              <a:rPr lang="en-US" altLang="zh-TW" sz="3600" b="1" dirty="0">
                <a:solidFill>
                  <a:srgbClr val="B64926"/>
                </a:solidFill>
                <a:latin typeface="微軟正黑體" panose="020B0604030504040204" pitchFamily="34" charset="-120"/>
                <a:ea typeface="微軟正黑體" panose="020B0604030504040204" pitchFamily="34" charset="-120"/>
              </a:rPr>
              <a:t>: </a:t>
            </a:r>
            <a:r>
              <a:rPr lang="zh-TW" altLang="en-US" sz="3600" b="1" dirty="0">
                <a:solidFill>
                  <a:srgbClr val="B64926"/>
                </a:solidFill>
                <a:latin typeface="微軟正黑體" panose="020B0604030504040204" pitchFamily="34" charset="-120"/>
                <a:ea typeface="微軟正黑體" panose="020B0604030504040204" pitchFamily="34" charset="-120"/>
              </a:rPr>
              <a:t>解繩結遊戲</a:t>
            </a:r>
            <a:endParaRPr lang="zh-HK" altLang="en-US" sz="3600" b="1" dirty="0">
              <a:solidFill>
                <a:srgbClr val="B64926"/>
              </a:solidFill>
              <a:latin typeface="微軟正黑體" panose="020B0604030504040204" pitchFamily="34" charset="-120"/>
              <a:ea typeface="微軟正黑體" panose="020B0604030504040204" pitchFamily="34" charset="-120"/>
            </a:endParaRPr>
          </a:p>
        </p:txBody>
      </p:sp>
      <p:sp>
        <p:nvSpPr>
          <p:cNvPr id="9" name="TextBox 8">
            <a:extLst>
              <a:ext uri="{FF2B5EF4-FFF2-40B4-BE49-F238E27FC236}">
                <a16:creationId xmlns:a16="http://schemas.microsoft.com/office/drawing/2014/main" id="{E33B4324-ECCA-4396-9C7D-F81A0A8A2FC0}"/>
              </a:ext>
            </a:extLst>
          </p:cNvPr>
          <p:cNvSpPr txBox="1"/>
          <p:nvPr/>
        </p:nvSpPr>
        <p:spPr>
          <a:xfrm>
            <a:off x="607511" y="476565"/>
            <a:ext cx="7935240" cy="4078039"/>
          </a:xfrm>
          <a:prstGeom prst="rect">
            <a:avLst/>
          </a:prstGeom>
          <a:noFill/>
        </p:spPr>
        <p:txBody>
          <a:bodyPr wrap="square">
            <a:spAutoFit/>
          </a:bodyPr>
          <a:lstStyle/>
          <a:p>
            <a:pPr marL="514350" indent="-514350">
              <a:spcBef>
                <a:spcPts val="600"/>
              </a:spcBef>
              <a:buFont typeface="+mj-lt"/>
              <a:buAutoNum type="arabicPeriod"/>
            </a:pPr>
            <a:r>
              <a:rPr lang="zh-TW" altLang="en-US" sz="2600" b="1" dirty="0">
                <a:solidFill>
                  <a:srgbClr val="B64926"/>
                </a:solidFill>
                <a:latin typeface="微軟正黑體" panose="020B0604030504040204" pitchFamily="34" charset="-120"/>
                <a:ea typeface="微軟正黑體" panose="020B0604030504040204" pitchFamily="34" charset="-120"/>
              </a:rPr>
              <a:t>第一及第二回合比賽：</a:t>
            </a:r>
          </a:p>
          <a:p>
            <a:pPr marL="1077913" lvl="1" indent="-457200">
              <a:spcBef>
                <a:spcPts val="600"/>
              </a:spcBef>
              <a:buFont typeface="Arial" panose="020B0604020202020204" pitchFamily="34" charset="0"/>
              <a:buChar char="•"/>
            </a:pPr>
            <a:r>
              <a:rPr lang="zh-TW" altLang="en-US" sz="2600" b="1" dirty="0">
                <a:solidFill>
                  <a:srgbClr val="B64926"/>
                </a:solidFill>
                <a:latin typeface="微軟正黑體" panose="020B0604030504040204" pitchFamily="34" charset="-120"/>
                <a:ea typeface="微軟正黑體" panose="020B0604030504040204" pitchFamily="34" charset="-120"/>
              </a:rPr>
              <a:t>二人一組，每一回合其中一人用一隻手，解開繩子上的</a:t>
            </a:r>
            <a:r>
              <a:rPr lang="en-US" altLang="zh-TW" sz="2600" b="1" dirty="0">
                <a:solidFill>
                  <a:srgbClr val="B64926"/>
                </a:solidFill>
                <a:latin typeface="微軟正黑體" panose="020B0604030504040204" pitchFamily="34" charset="-120"/>
                <a:ea typeface="微軟正黑體" panose="020B0604030504040204" pitchFamily="34" charset="-120"/>
              </a:rPr>
              <a:t>3</a:t>
            </a:r>
            <a:r>
              <a:rPr lang="zh-TW" altLang="en-US" sz="2600" b="1" dirty="0">
                <a:solidFill>
                  <a:srgbClr val="B64926"/>
                </a:solidFill>
                <a:latin typeface="微軟正黑體" panose="020B0604030504040204" pitchFamily="34" charset="-120"/>
                <a:ea typeface="微軟正黑體" panose="020B0604030504040204" pitchFamily="34" charset="-120"/>
              </a:rPr>
              <a:t>個小結，限時為</a:t>
            </a:r>
            <a:r>
              <a:rPr lang="en-US" altLang="zh-TW" sz="2600" b="1" dirty="0">
                <a:solidFill>
                  <a:srgbClr val="B64926"/>
                </a:solidFill>
                <a:latin typeface="微軟正黑體" panose="020B0604030504040204" pitchFamily="34" charset="-120"/>
                <a:ea typeface="微軟正黑體" panose="020B0604030504040204" pitchFamily="34" charset="-120"/>
              </a:rPr>
              <a:t>1</a:t>
            </a:r>
            <a:r>
              <a:rPr lang="zh-TW" altLang="en-US" sz="2600" b="1" dirty="0">
                <a:solidFill>
                  <a:srgbClr val="B64926"/>
                </a:solidFill>
                <a:latin typeface="微軟正黑體" panose="020B0604030504040204" pitchFamily="34" charset="-120"/>
                <a:ea typeface="微軟正黑體" panose="020B0604030504040204" pitchFamily="34" charset="-120"/>
              </a:rPr>
              <a:t>分鐘。</a:t>
            </a:r>
          </a:p>
          <a:p>
            <a:pPr marL="514350" indent="-514350">
              <a:spcBef>
                <a:spcPts val="600"/>
              </a:spcBef>
              <a:buFont typeface="+mj-lt"/>
              <a:buAutoNum type="arabicPeriod"/>
            </a:pPr>
            <a:r>
              <a:rPr lang="zh-TW" altLang="en-US" sz="2600" b="1" dirty="0">
                <a:solidFill>
                  <a:srgbClr val="B64926"/>
                </a:solidFill>
                <a:latin typeface="微軟正黑體" panose="020B0604030504040204" pitchFamily="34" charset="-120"/>
                <a:ea typeface="微軟正黑體" panose="020B0604030504040204" pitchFamily="34" charset="-120"/>
              </a:rPr>
              <a:t>第三回合比賽：</a:t>
            </a:r>
          </a:p>
          <a:p>
            <a:pPr marL="1077913" lvl="1" indent="-457200">
              <a:spcBef>
                <a:spcPts val="600"/>
              </a:spcBef>
              <a:buFont typeface="Arial" panose="020B0604020202020204" pitchFamily="34" charset="0"/>
              <a:buChar char="•"/>
            </a:pPr>
            <a:r>
              <a:rPr lang="zh-TW" altLang="en-US" sz="2600" b="1" dirty="0">
                <a:solidFill>
                  <a:srgbClr val="B64926"/>
                </a:solidFill>
                <a:latin typeface="微軟正黑體" panose="020B0604030504040204" pitchFamily="34" charset="-120"/>
                <a:ea typeface="微軟正黑體" panose="020B0604030504040204" pitchFamily="34" charset="-120"/>
              </a:rPr>
              <a:t>二人可各用一隻手，解開繩子上的</a:t>
            </a:r>
            <a:r>
              <a:rPr lang="en-US" altLang="zh-TW" sz="2600" b="1" dirty="0">
                <a:solidFill>
                  <a:srgbClr val="B64926"/>
                </a:solidFill>
                <a:latin typeface="微軟正黑體" panose="020B0604030504040204" pitchFamily="34" charset="-120"/>
                <a:ea typeface="微軟正黑體" panose="020B0604030504040204" pitchFamily="34" charset="-120"/>
              </a:rPr>
              <a:t>3</a:t>
            </a:r>
            <a:r>
              <a:rPr lang="zh-TW" altLang="en-US" sz="2600" b="1" dirty="0">
                <a:solidFill>
                  <a:srgbClr val="B64926"/>
                </a:solidFill>
                <a:latin typeface="微軟正黑體" panose="020B0604030504040204" pitchFamily="34" charset="-120"/>
                <a:ea typeface="微軟正黑體" panose="020B0604030504040204" pitchFamily="34" charset="-120"/>
              </a:rPr>
              <a:t>個小結，限時為</a:t>
            </a:r>
            <a:r>
              <a:rPr lang="en-US" altLang="zh-TW" sz="2600" b="1" dirty="0">
                <a:solidFill>
                  <a:srgbClr val="B64926"/>
                </a:solidFill>
                <a:latin typeface="微軟正黑體" panose="020B0604030504040204" pitchFamily="34" charset="-120"/>
                <a:ea typeface="微軟正黑體" panose="020B0604030504040204" pitchFamily="34" charset="-120"/>
              </a:rPr>
              <a:t>1</a:t>
            </a:r>
            <a:r>
              <a:rPr lang="zh-TW" altLang="en-US" sz="2600" b="1" dirty="0">
                <a:solidFill>
                  <a:srgbClr val="B64926"/>
                </a:solidFill>
                <a:latin typeface="微軟正黑體" panose="020B0604030504040204" pitchFamily="34" charset="-120"/>
                <a:ea typeface="微軟正黑體" panose="020B0604030504040204" pitchFamily="34" charset="-120"/>
              </a:rPr>
              <a:t>分鐘。</a:t>
            </a:r>
          </a:p>
          <a:p>
            <a:pPr marL="514350" indent="-514350">
              <a:spcBef>
                <a:spcPts val="600"/>
              </a:spcBef>
              <a:buFont typeface="+mj-lt"/>
              <a:buAutoNum type="arabicPeriod"/>
            </a:pPr>
            <a:r>
              <a:rPr lang="zh-TW" altLang="en-US" sz="2600" b="1" dirty="0">
                <a:solidFill>
                  <a:srgbClr val="B64926"/>
                </a:solidFill>
                <a:latin typeface="微軟正黑體" panose="020B0604030504040204" pitchFamily="34" charset="-120"/>
                <a:ea typeface="微軟正黑體" panose="020B0604030504040204" pitchFamily="34" charset="-120"/>
              </a:rPr>
              <a:t>計分方法</a:t>
            </a:r>
            <a:r>
              <a:rPr lang="en-US" altLang="zh-TW" sz="2600" b="1" dirty="0">
                <a:solidFill>
                  <a:srgbClr val="B64926"/>
                </a:solidFill>
                <a:latin typeface="微軟正黑體" panose="020B0604030504040204" pitchFamily="34" charset="-120"/>
                <a:ea typeface="微軟正黑體" panose="020B0604030504040204" pitchFamily="34" charset="-120"/>
              </a:rPr>
              <a:t>: </a:t>
            </a:r>
          </a:p>
          <a:p>
            <a:pPr marL="1077913" lvl="1" indent="-457200">
              <a:spcBef>
                <a:spcPts val="600"/>
              </a:spcBef>
              <a:buFont typeface="Arial" panose="020B0604020202020204" pitchFamily="34" charset="0"/>
              <a:buChar char="•"/>
            </a:pPr>
            <a:r>
              <a:rPr lang="zh-TW" altLang="en-US" sz="2600" b="1" dirty="0">
                <a:solidFill>
                  <a:srgbClr val="B64926"/>
                </a:solidFill>
                <a:latin typeface="微軟正黑體" panose="020B0604030504040204" pitchFamily="34" charset="-120"/>
                <a:ea typeface="微軟正黑體" panose="020B0604030504040204" pitchFamily="34" charset="-120"/>
              </a:rPr>
              <a:t>每一回合成功解開繩子上</a:t>
            </a:r>
            <a:r>
              <a:rPr lang="en-US" altLang="zh-TW" sz="2600" b="1" dirty="0">
                <a:solidFill>
                  <a:srgbClr val="B64926"/>
                </a:solidFill>
                <a:latin typeface="微軟正黑體" panose="020B0604030504040204" pitchFamily="34" charset="-120"/>
                <a:ea typeface="微軟正黑體" panose="020B0604030504040204" pitchFamily="34" charset="-120"/>
              </a:rPr>
              <a:t>3</a:t>
            </a:r>
            <a:r>
              <a:rPr lang="zh-TW" altLang="en-US" sz="2600" b="1" dirty="0">
                <a:solidFill>
                  <a:srgbClr val="B64926"/>
                </a:solidFill>
                <a:latin typeface="微軟正黑體" panose="020B0604030504040204" pitchFamily="34" charset="-120"/>
                <a:ea typeface="微軟正黑體" panose="020B0604030504040204" pitchFamily="34" charset="-120"/>
              </a:rPr>
              <a:t>個小結的組別，得一分。</a:t>
            </a:r>
          </a:p>
        </p:txBody>
      </p:sp>
      <p:sp>
        <p:nvSpPr>
          <p:cNvPr id="10" name="矩形 7">
            <a:extLst>
              <a:ext uri="{FF2B5EF4-FFF2-40B4-BE49-F238E27FC236}">
                <a16:creationId xmlns:a16="http://schemas.microsoft.com/office/drawing/2014/main" id="{9593A1DF-657D-4CC9-922E-96CA6F56714F}"/>
              </a:ext>
            </a:extLst>
          </p:cNvPr>
          <p:cNvSpPr/>
          <p:nvPr/>
        </p:nvSpPr>
        <p:spPr>
          <a:xfrm>
            <a:off x="6596732" y="6562699"/>
            <a:ext cx="2361658" cy="2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1050" dirty="0">
                <a:solidFill>
                  <a:schemeClr val="accent3"/>
                </a:solidFill>
                <a:latin typeface="微軟正黑體" panose="020B0604030504040204" pitchFamily="34" charset="-120"/>
                <a:ea typeface="微軟正黑體" panose="020B0604030504040204" pitchFamily="34" charset="-120"/>
                <a:cs typeface="Arial" panose="020B0604020202020204" pitchFamily="34" charset="0"/>
              </a:rPr>
              <a:t>圖片來源</a:t>
            </a:r>
            <a:r>
              <a:rPr lang="en-US" altLang="zh-HK" sz="1050" dirty="0">
                <a:solidFill>
                  <a:schemeClr val="accent3"/>
                </a:solidFill>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50" dirty="0">
              <a:solidFill>
                <a:schemeClr val="accent3"/>
              </a:solidFill>
              <a:latin typeface="微軟正黑體" panose="020B0604030504040204" pitchFamily="34" charset="-120"/>
              <a:ea typeface="微軟正黑體" panose="020B0604030504040204" pitchFamily="34" charset="-120"/>
              <a:cs typeface="Arial" panose="020B0604020202020204" pitchFamily="34" charset="0"/>
            </a:endParaRPr>
          </a:p>
        </p:txBody>
      </p:sp>
      <p:pic>
        <p:nvPicPr>
          <p:cNvPr id="7" name="Picture 2" descr="Ropes decorative set">
            <a:extLst>
              <a:ext uri="{FF2B5EF4-FFF2-40B4-BE49-F238E27FC236}">
                <a16:creationId xmlns:a16="http://schemas.microsoft.com/office/drawing/2014/main" id="{C25AA22B-D71B-0846-89B8-49B4D9CDD614}"/>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055" r="2822" b="67232"/>
          <a:stretch/>
        </p:blipFill>
        <p:spPr bwMode="auto">
          <a:xfrm>
            <a:off x="5082882" y="2515584"/>
            <a:ext cx="3265715" cy="1136916"/>
          </a:xfrm>
          <a:custGeom>
            <a:avLst/>
            <a:gdLst/>
            <a:ahLst/>
            <a:cxnLst/>
            <a:rect l="l" t="t" r="r" b="b"/>
            <a:pathLst>
              <a:path w="4488714" h="3576825">
                <a:moveTo>
                  <a:pt x="713492" y="15"/>
                </a:moveTo>
                <a:cubicBezTo>
                  <a:pt x="723739" y="278"/>
                  <a:pt x="734339" y="3967"/>
                  <a:pt x="743942" y="5139"/>
                </a:cubicBezTo>
                <a:cubicBezTo>
                  <a:pt x="955929" y="31374"/>
                  <a:pt x="1167914" y="59717"/>
                  <a:pt x="1380134" y="84780"/>
                </a:cubicBezTo>
                <a:cubicBezTo>
                  <a:pt x="1578535" y="108204"/>
                  <a:pt x="1778340" y="113591"/>
                  <a:pt x="1977677" y="125771"/>
                </a:cubicBezTo>
                <a:cubicBezTo>
                  <a:pt x="2218942" y="140529"/>
                  <a:pt x="2459740" y="161377"/>
                  <a:pt x="2699600" y="194169"/>
                </a:cubicBezTo>
                <a:cubicBezTo>
                  <a:pt x="2866144" y="217126"/>
                  <a:pt x="3034328" y="233053"/>
                  <a:pt x="3203214" y="214783"/>
                </a:cubicBezTo>
                <a:cubicBezTo>
                  <a:pt x="3211646" y="213845"/>
                  <a:pt x="3221250" y="210801"/>
                  <a:pt x="3228277" y="213845"/>
                </a:cubicBezTo>
                <a:cubicBezTo>
                  <a:pt x="3310262" y="248045"/>
                  <a:pt x="3399740" y="223449"/>
                  <a:pt x="3484768" y="244999"/>
                </a:cubicBezTo>
                <a:cubicBezTo>
                  <a:pt x="3462984" y="328154"/>
                  <a:pt x="3369523" y="321361"/>
                  <a:pt x="3316820" y="378984"/>
                </a:cubicBezTo>
                <a:cubicBezTo>
                  <a:pt x="3402785" y="401939"/>
                  <a:pt x="3480084" y="425129"/>
                  <a:pt x="3558554" y="442462"/>
                </a:cubicBezTo>
                <a:cubicBezTo>
                  <a:pt x="3641709" y="460733"/>
                  <a:pt x="3712214" y="510158"/>
                  <a:pt x="3793494" y="532176"/>
                </a:cubicBezTo>
                <a:cubicBezTo>
                  <a:pt x="3810829" y="536861"/>
                  <a:pt x="3831676" y="553257"/>
                  <a:pt x="3837766" y="569186"/>
                </a:cubicBezTo>
                <a:cubicBezTo>
                  <a:pt x="3857442" y="620719"/>
                  <a:pt x="4250260" y="765244"/>
                  <a:pt x="4203881" y="811154"/>
                </a:cubicBezTo>
                <a:cubicBezTo>
                  <a:pt x="4184673" y="830128"/>
                  <a:pt x="4159844" y="843714"/>
                  <a:pt x="4133843" y="862453"/>
                </a:cubicBezTo>
                <a:cubicBezTo>
                  <a:pt x="4172962" y="897823"/>
                  <a:pt x="4216998" y="913283"/>
                  <a:pt x="4263846" y="923823"/>
                </a:cubicBezTo>
                <a:cubicBezTo>
                  <a:pt x="4277901" y="927103"/>
                  <a:pt x="4291721" y="933661"/>
                  <a:pt x="4293126" y="949590"/>
                </a:cubicBezTo>
                <a:cubicBezTo>
                  <a:pt x="4294531" y="966220"/>
                  <a:pt x="4280242" y="972778"/>
                  <a:pt x="4268297" y="980509"/>
                </a:cubicBezTo>
                <a:cubicBezTo>
                  <a:pt x="4251666" y="991283"/>
                  <a:pt x="4235503" y="1000654"/>
                  <a:pt x="4214422" y="1002059"/>
                </a:cubicBezTo>
                <a:cubicBezTo>
                  <a:pt x="4179754" y="1004167"/>
                  <a:pt x="4163124" y="1034149"/>
                  <a:pt x="4142980" y="1056636"/>
                </a:cubicBezTo>
                <a:cubicBezTo>
                  <a:pt x="4131736" y="1069286"/>
                  <a:pt x="4126114" y="1094817"/>
                  <a:pt x="4145790" y="1099268"/>
                </a:cubicBezTo>
                <a:cubicBezTo>
                  <a:pt x="4193106" y="1110043"/>
                  <a:pt x="4189358" y="1141197"/>
                  <a:pt x="4188188" y="1176567"/>
                </a:cubicBezTo>
                <a:cubicBezTo>
                  <a:pt x="4186548" y="1220370"/>
                  <a:pt x="4158673" y="1240514"/>
                  <a:pt x="4124474" y="1257380"/>
                </a:cubicBezTo>
                <a:cubicBezTo>
                  <a:pt x="4112762" y="1263235"/>
                  <a:pt x="4096132" y="1263000"/>
                  <a:pt x="4091680" y="1281271"/>
                </a:cubicBezTo>
                <a:cubicBezTo>
                  <a:pt x="4110888" y="1298606"/>
                  <a:pt x="4134312" y="1284551"/>
                  <a:pt x="4154926" y="1289469"/>
                </a:cubicBezTo>
                <a:cubicBezTo>
                  <a:pt x="4172025" y="1293452"/>
                  <a:pt x="4200368" y="1291344"/>
                  <a:pt x="4176944" y="1323200"/>
                </a:cubicBezTo>
                <a:cubicBezTo>
                  <a:pt x="4170150" y="1332335"/>
                  <a:pt x="4178114" y="1339363"/>
                  <a:pt x="4186782" y="1340066"/>
                </a:cubicBezTo>
                <a:cubicBezTo>
                  <a:pt x="4256117" y="1347327"/>
                  <a:pt x="4224260" y="1411743"/>
                  <a:pt x="4246513" y="1445708"/>
                </a:cubicBezTo>
                <a:cubicBezTo>
                  <a:pt x="4252602" y="1455076"/>
                  <a:pt x="4246044" y="1471239"/>
                  <a:pt x="4236440" y="1475221"/>
                </a:cubicBezTo>
                <a:cubicBezTo>
                  <a:pt x="4175069" y="1501456"/>
                  <a:pt x="4166637" y="1563998"/>
                  <a:pt x="4136888" y="1617873"/>
                </a:cubicBezTo>
                <a:cubicBezTo>
                  <a:pt x="4169214" y="1639188"/>
                  <a:pt x="4207863" y="1643873"/>
                  <a:pt x="4242764" y="1657693"/>
                </a:cubicBezTo>
                <a:cubicBezTo>
                  <a:pt x="4279072" y="1672216"/>
                  <a:pt x="4279072" y="1682991"/>
                  <a:pt x="4249089" y="1725153"/>
                </a:cubicBezTo>
                <a:cubicBezTo>
                  <a:pt x="4327090" y="1734290"/>
                  <a:pt x="4327090" y="1734290"/>
                  <a:pt x="4302964" y="1800579"/>
                </a:cubicBezTo>
                <a:cubicBezTo>
                  <a:pt x="4368318" y="1806669"/>
                  <a:pt x="4411417" y="1838057"/>
                  <a:pt x="4421488" y="1906689"/>
                </a:cubicBezTo>
                <a:cubicBezTo>
                  <a:pt x="4426408" y="1939951"/>
                  <a:pt x="4455922" y="1955644"/>
                  <a:pt x="4488714" y="1977897"/>
                </a:cubicBezTo>
                <a:cubicBezTo>
                  <a:pt x="4447958" y="1999448"/>
                  <a:pt x="4420318" y="2044421"/>
                  <a:pt x="4372767" y="1996870"/>
                </a:cubicBezTo>
                <a:cubicBezTo>
                  <a:pt x="4355434" y="1979537"/>
                  <a:pt x="4357072" y="2001555"/>
                  <a:pt x="4354731" y="2007880"/>
                </a:cubicBezTo>
                <a:cubicBezTo>
                  <a:pt x="4349110" y="2023339"/>
                  <a:pt x="4360820" y="2033646"/>
                  <a:pt x="4368551" y="2045357"/>
                </a:cubicBezTo>
                <a:cubicBezTo>
                  <a:pt x="4376046" y="2057070"/>
                  <a:pt x="4384948" y="2069484"/>
                  <a:pt x="4387056" y="2082603"/>
                </a:cubicBezTo>
                <a:cubicBezTo>
                  <a:pt x="4388460" y="2091738"/>
                  <a:pt x="4381668" y="2105088"/>
                  <a:pt x="4374173" y="2111882"/>
                </a:cubicBezTo>
                <a:cubicBezTo>
                  <a:pt x="4334820" y="2147720"/>
                  <a:pt x="4358244" y="2228299"/>
                  <a:pt x="4283756" y="2238606"/>
                </a:cubicBezTo>
                <a:cubicBezTo>
                  <a:pt x="4250260" y="2243289"/>
                  <a:pt x="4234098" y="2272804"/>
                  <a:pt x="4209503" y="2288966"/>
                </a:cubicBezTo>
                <a:cubicBezTo>
                  <a:pt x="4124006" y="2345418"/>
                  <a:pt x="4066851" y="2418032"/>
                  <a:pt x="4040383" y="2517817"/>
                </a:cubicBezTo>
                <a:cubicBezTo>
                  <a:pt x="4033122" y="2545457"/>
                  <a:pt x="4005246" y="2567711"/>
                  <a:pt x="3987210" y="2592071"/>
                </a:cubicBezTo>
                <a:cubicBezTo>
                  <a:pt x="3995878" y="2609873"/>
                  <a:pt x="4043193" y="2571458"/>
                  <a:pt x="4026563" y="2618305"/>
                </a:cubicBezTo>
                <a:cubicBezTo>
                  <a:pt x="4013914" y="2653442"/>
                  <a:pt x="3981588" y="2675226"/>
                  <a:pt x="3951137" y="2696074"/>
                </a:cubicBezTo>
                <a:cubicBezTo>
                  <a:pt x="3916470" y="2719731"/>
                  <a:pt x="3878055" y="2738704"/>
                  <a:pt x="3862360" y="2782506"/>
                </a:cubicBezTo>
                <a:cubicBezTo>
                  <a:pt x="3859081" y="2791877"/>
                  <a:pt x="3848540" y="2801714"/>
                  <a:pt x="3839172" y="2805463"/>
                </a:cubicBezTo>
                <a:cubicBezTo>
                  <a:pt x="3350549" y="3576343"/>
                  <a:pt x="2147734" y="3581495"/>
                  <a:pt x="2009066" y="3576107"/>
                </a:cubicBezTo>
                <a:cubicBezTo>
                  <a:pt x="1841116" y="3569315"/>
                  <a:pt x="1682302" y="3521764"/>
                  <a:pt x="1526534" y="3462502"/>
                </a:cubicBezTo>
                <a:cubicBezTo>
                  <a:pt x="1460712" y="3437439"/>
                  <a:pt x="1399577" y="3401835"/>
                  <a:pt x="1335628" y="3374195"/>
                </a:cubicBezTo>
                <a:cubicBezTo>
                  <a:pt x="1247321" y="3336013"/>
                  <a:pt x="1179158" y="3263165"/>
                  <a:pt x="1091084" y="3232479"/>
                </a:cubicBezTo>
                <a:cubicBezTo>
                  <a:pt x="1000434" y="3200857"/>
                  <a:pt x="922901" y="3143000"/>
                  <a:pt x="829673" y="3118405"/>
                </a:cubicBezTo>
                <a:cubicBezTo>
                  <a:pt x="780484" y="3105288"/>
                  <a:pt x="732933" y="3081631"/>
                  <a:pt x="740662" y="3013935"/>
                </a:cubicBezTo>
                <a:cubicBezTo>
                  <a:pt x="742771" y="2994727"/>
                  <a:pt x="729888" y="2979034"/>
                  <a:pt x="709509" y="2984656"/>
                </a:cubicBezTo>
                <a:cubicBezTo>
                  <a:pt x="670626" y="2995196"/>
                  <a:pt x="653058" y="2967321"/>
                  <a:pt x="631507" y="2946474"/>
                </a:cubicBezTo>
                <a:cubicBezTo>
                  <a:pt x="593093" y="2909465"/>
                  <a:pt x="556552" y="2870113"/>
                  <a:pt x="495415" y="2864022"/>
                </a:cubicBezTo>
                <a:cubicBezTo>
                  <a:pt x="507126" y="2834976"/>
                  <a:pt x="527037" y="2839193"/>
                  <a:pt x="545308" y="2845283"/>
                </a:cubicBezTo>
                <a:cubicBezTo>
                  <a:pt x="593327" y="2861212"/>
                  <a:pt x="640877" y="2879248"/>
                  <a:pt x="688896" y="2895176"/>
                </a:cubicBezTo>
                <a:cubicBezTo>
                  <a:pt x="720284" y="2905483"/>
                  <a:pt x="751438" y="2920006"/>
                  <a:pt x="793367" y="2908527"/>
                </a:cubicBezTo>
                <a:cubicBezTo>
                  <a:pt x="757294" y="2849968"/>
                  <a:pt x="695923" y="2839427"/>
                  <a:pt x="646265" y="2821391"/>
                </a:cubicBezTo>
                <a:cubicBezTo>
                  <a:pt x="584192" y="2798670"/>
                  <a:pt x="547651" y="2755803"/>
                  <a:pt x="503847" y="2708019"/>
                </a:cubicBezTo>
                <a:cubicBezTo>
                  <a:pt x="549524" y="2696541"/>
                  <a:pt x="577867" y="2731678"/>
                  <a:pt x="613705" y="2729803"/>
                </a:cubicBezTo>
                <a:cubicBezTo>
                  <a:pt x="615580" y="2723714"/>
                  <a:pt x="618859" y="2714813"/>
                  <a:pt x="618390" y="2714577"/>
                </a:cubicBezTo>
                <a:cubicBezTo>
                  <a:pt x="559831" y="2688343"/>
                  <a:pt x="532425" y="2639153"/>
                  <a:pt x="523289" y="2579656"/>
                </a:cubicBezTo>
                <a:cubicBezTo>
                  <a:pt x="518605" y="2548972"/>
                  <a:pt x="497289" y="2539368"/>
                  <a:pt x="476207" y="2525313"/>
                </a:cubicBezTo>
                <a:cubicBezTo>
                  <a:pt x="402656" y="2475421"/>
                  <a:pt x="324889" y="2430213"/>
                  <a:pt x="264455" y="2361581"/>
                </a:cubicBezTo>
                <a:cubicBezTo>
                  <a:pt x="334259" y="2370716"/>
                  <a:pt x="390242" y="2415455"/>
                  <a:pt x="465433" y="2434663"/>
                </a:cubicBezTo>
                <a:cubicBezTo>
                  <a:pt x="405702" y="2359238"/>
                  <a:pt x="328402" y="2321058"/>
                  <a:pt x="257897" y="2275380"/>
                </a:cubicBezTo>
                <a:cubicBezTo>
                  <a:pt x="225806" y="2254533"/>
                  <a:pt x="196059" y="2227830"/>
                  <a:pt x="157174" y="2216586"/>
                </a:cubicBezTo>
                <a:cubicBezTo>
                  <a:pt x="143354" y="2212604"/>
                  <a:pt x="120633" y="2204172"/>
                  <a:pt x="131643" y="2181919"/>
                </a:cubicBezTo>
                <a:cubicBezTo>
                  <a:pt x="141011" y="2163415"/>
                  <a:pt x="159516" y="2169035"/>
                  <a:pt x="176382" y="2174423"/>
                </a:cubicBezTo>
                <a:cubicBezTo>
                  <a:pt x="216905" y="2187776"/>
                  <a:pt x="258834" y="2188009"/>
                  <a:pt x="313646" y="2187776"/>
                </a:cubicBezTo>
                <a:cubicBezTo>
                  <a:pt x="267735" y="2126639"/>
                  <a:pt x="183643" y="2144910"/>
                  <a:pt x="144292" y="2080728"/>
                </a:cubicBezTo>
                <a:cubicBezTo>
                  <a:pt x="193481" y="2069484"/>
                  <a:pt x="231428" y="2092674"/>
                  <a:pt x="271249" y="2097124"/>
                </a:cubicBezTo>
                <a:cubicBezTo>
                  <a:pt x="307321" y="2101106"/>
                  <a:pt x="316222" y="2090332"/>
                  <a:pt x="307790" y="2054961"/>
                </a:cubicBezTo>
                <a:cubicBezTo>
                  <a:pt x="294673" y="1999915"/>
                  <a:pt x="314349" y="1971806"/>
                  <a:pt x="366818" y="1986798"/>
                </a:cubicBezTo>
                <a:cubicBezTo>
                  <a:pt x="415539" y="2000852"/>
                  <a:pt x="420692" y="1980240"/>
                  <a:pt x="407575" y="1948852"/>
                </a:cubicBezTo>
                <a:cubicBezTo>
                  <a:pt x="388836" y="1903176"/>
                  <a:pt x="410151" y="1867805"/>
                  <a:pt x="424674" y="1829390"/>
                </a:cubicBezTo>
                <a:cubicBezTo>
                  <a:pt x="446928" y="1770831"/>
                  <a:pt x="437558" y="1742253"/>
                  <a:pt x="389539" y="1698685"/>
                </a:cubicBezTo>
                <a:cubicBezTo>
                  <a:pt x="362602" y="1674323"/>
                  <a:pt x="333557" y="1653711"/>
                  <a:pt x="294438" y="1632630"/>
                </a:cubicBezTo>
                <a:cubicBezTo>
                  <a:pt x="384620" y="1621152"/>
                  <a:pt x="289988" y="1582503"/>
                  <a:pt x="321844" y="1558376"/>
                </a:cubicBezTo>
                <a:cubicBezTo>
                  <a:pt x="385557" y="1548538"/>
                  <a:pt x="437558" y="1625368"/>
                  <a:pt x="524227" y="1603350"/>
                </a:cubicBezTo>
                <a:cubicBezTo>
                  <a:pt x="417179" y="1536825"/>
                  <a:pt x="298889" y="1515041"/>
                  <a:pt x="221356" y="1426500"/>
                </a:cubicBezTo>
                <a:cubicBezTo>
                  <a:pt x="239158" y="1406355"/>
                  <a:pt x="256960" y="1425094"/>
                  <a:pt x="272186" y="1417599"/>
                </a:cubicBezTo>
                <a:cubicBezTo>
                  <a:pt x="271717" y="1412914"/>
                  <a:pt x="272889" y="1405886"/>
                  <a:pt x="270077" y="1403779"/>
                </a:cubicBezTo>
                <a:cubicBezTo>
                  <a:pt x="212221" y="1355525"/>
                  <a:pt x="211283" y="1354355"/>
                  <a:pt x="273356" y="1318749"/>
                </a:cubicBezTo>
                <a:cubicBezTo>
                  <a:pt x="295141" y="1306335"/>
                  <a:pt x="293267" y="1295325"/>
                  <a:pt x="281790" y="1279632"/>
                </a:cubicBezTo>
                <a:cubicBezTo>
                  <a:pt x="273590" y="1268622"/>
                  <a:pt x="263753" y="1258784"/>
                  <a:pt x="268438" y="1234657"/>
                </a:cubicBezTo>
                <a:cubicBezTo>
                  <a:pt x="302402" y="1265578"/>
                  <a:pt x="466603" y="1255505"/>
                  <a:pt x="495649" y="1252226"/>
                </a:cubicBezTo>
                <a:cubicBezTo>
                  <a:pt x="528208" y="1248713"/>
                  <a:pt x="560299" y="1233721"/>
                  <a:pt x="594497" y="1241919"/>
                </a:cubicBezTo>
                <a:cubicBezTo>
                  <a:pt x="621903" y="1248479"/>
                  <a:pt x="748860" y="1311957"/>
                  <a:pt x="766898" y="1239109"/>
                </a:cubicBezTo>
                <a:cubicBezTo>
                  <a:pt x="767835" y="1235595"/>
                  <a:pt x="819132" y="1243794"/>
                  <a:pt x="846773" y="1247776"/>
                </a:cubicBezTo>
                <a:cubicBezTo>
                  <a:pt x="871134" y="1251055"/>
                  <a:pt x="898540" y="1265578"/>
                  <a:pt x="914936" y="1236532"/>
                </a:cubicBezTo>
                <a:cubicBezTo>
                  <a:pt x="924540" y="1219433"/>
                  <a:pt x="884954" y="1186405"/>
                  <a:pt x="849584" y="1183594"/>
                </a:cubicBezTo>
                <a:cubicBezTo>
                  <a:pt x="818898" y="1181017"/>
                  <a:pt x="786807" y="1177269"/>
                  <a:pt x="757528" y="1184296"/>
                </a:cubicBezTo>
                <a:cubicBezTo>
                  <a:pt x="721456" y="1192730"/>
                  <a:pt x="702014" y="1179144"/>
                  <a:pt x="691941" y="1149864"/>
                </a:cubicBezTo>
                <a:cubicBezTo>
                  <a:pt x="680698" y="1117539"/>
                  <a:pt x="659147" y="1102547"/>
                  <a:pt x="629400" y="1087555"/>
                </a:cubicBezTo>
                <a:cubicBezTo>
                  <a:pt x="557253" y="1051250"/>
                  <a:pt x="487920" y="1009321"/>
                  <a:pt x="408747" y="988239"/>
                </a:cubicBezTo>
                <a:cubicBezTo>
                  <a:pt x="393052" y="984022"/>
                  <a:pt x="375719" y="978400"/>
                  <a:pt x="368458" y="950527"/>
                </a:cubicBezTo>
                <a:cubicBezTo>
                  <a:pt x="582786" y="992220"/>
                  <a:pt x="778141" y="1100908"/>
                  <a:pt x="999262" y="1094583"/>
                </a:cubicBezTo>
                <a:cubicBezTo>
                  <a:pt x="938829" y="1060149"/>
                  <a:pt x="868792" y="1058276"/>
                  <a:pt x="804376" y="1034149"/>
                </a:cubicBezTo>
                <a:cubicBezTo>
                  <a:pt x="850053" y="1016113"/>
                  <a:pt x="892918" y="1034852"/>
                  <a:pt x="936252" y="1045159"/>
                </a:cubicBezTo>
                <a:cubicBezTo>
                  <a:pt x="972559" y="1053591"/>
                  <a:pt x="1005353" y="1054997"/>
                  <a:pt x="1009335" y="1004636"/>
                </a:cubicBezTo>
                <a:cubicBezTo>
                  <a:pt x="1007929" y="1001356"/>
                  <a:pt x="1008163" y="997141"/>
                  <a:pt x="1008398" y="993158"/>
                </a:cubicBezTo>
                <a:cubicBezTo>
                  <a:pt x="996216" y="972311"/>
                  <a:pt x="977244" y="961536"/>
                  <a:pt x="954757" y="955445"/>
                </a:cubicBezTo>
                <a:cubicBezTo>
                  <a:pt x="941171" y="951697"/>
                  <a:pt x="923135" y="946075"/>
                  <a:pt x="923368" y="931085"/>
                </a:cubicBezTo>
                <a:cubicBezTo>
                  <a:pt x="924071" y="875570"/>
                  <a:pt x="880738" y="859407"/>
                  <a:pt x="837403" y="843245"/>
                </a:cubicBezTo>
                <a:cubicBezTo>
                  <a:pt x="861530" y="815605"/>
                  <a:pt x="880503" y="835983"/>
                  <a:pt x="898774" y="833876"/>
                </a:cubicBezTo>
                <a:cubicBezTo>
                  <a:pt x="910720" y="832470"/>
                  <a:pt x="921495" y="829894"/>
                  <a:pt x="921495" y="815605"/>
                </a:cubicBezTo>
                <a:cubicBezTo>
                  <a:pt x="921729" y="803658"/>
                  <a:pt x="916107" y="790072"/>
                  <a:pt x="904396" y="789839"/>
                </a:cubicBezTo>
                <a:cubicBezTo>
                  <a:pt x="831079" y="787730"/>
                  <a:pt x="790556" y="710900"/>
                  <a:pt x="714428" y="710666"/>
                </a:cubicBezTo>
                <a:cubicBezTo>
                  <a:pt x="668986" y="710666"/>
                  <a:pt x="738086" y="667332"/>
                  <a:pt x="699672" y="649295"/>
                </a:cubicBezTo>
                <a:cubicBezTo>
                  <a:pt x="691238" y="645313"/>
                  <a:pt x="721690" y="639224"/>
                  <a:pt x="735276" y="640160"/>
                </a:cubicBezTo>
                <a:cubicBezTo>
                  <a:pt x="748627" y="641097"/>
                  <a:pt x="760573" y="652574"/>
                  <a:pt x="776736" y="644376"/>
                </a:cubicBezTo>
                <a:cubicBezTo>
                  <a:pt x="785637" y="615097"/>
                  <a:pt x="762682" y="604322"/>
                  <a:pt x="743708" y="596123"/>
                </a:cubicBezTo>
                <a:cubicBezTo>
                  <a:pt x="699905" y="577150"/>
                  <a:pt x="657274" y="554195"/>
                  <a:pt x="609255" y="547401"/>
                </a:cubicBezTo>
                <a:cubicBezTo>
                  <a:pt x="592156" y="545059"/>
                  <a:pt x="633850" y="513671"/>
                  <a:pt x="642048" y="502662"/>
                </a:cubicBezTo>
                <a:cubicBezTo>
                  <a:pt x="448801" y="386949"/>
                  <a:pt x="216437" y="392804"/>
                  <a:pt x="0" y="299342"/>
                </a:cubicBezTo>
                <a:cubicBezTo>
                  <a:pt x="47785" y="281073"/>
                  <a:pt x="82921" y="294424"/>
                  <a:pt x="115480" y="297235"/>
                </a:cubicBezTo>
                <a:cubicBezTo>
                  <a:pt x="196760" y="304261"/>
                  <a:pt x="277105" y="318784"/>
                  <a:pt x="358151" y="327451"/>
                </a:cubicBezTo>
                <a:cubicBezTo>
                  <a:pt x="397971" y="331667"/>
                  <a:pt x="434981" y="347596"/>
                  <a:pt x="479486" y="322299"/>
                </a:cubicBezTo>
                <a:cubicBezTo>
                  <a:pt x="509235" y="305433"/>
                  <a:pt x="556786" y="323703"/>
                  <a:pt x="593327" y="338695"/>
                </a:cubicBezTo>
                <a:cubicBezTo>
                  <a:pt x="623543" y="351109"/>
                  <a:pt x="652355" y="354388"/>
                  <a:pt x="692410" y="338695"/>
                </a:cubicBezTo>
                <a:cubicBezTo>
                  <a:pt x="656103" y="329091"/>
                  <a:pt x="628228" y="320659"/>
                  <a:pt x="599651" y="314802"/>
                </a:cubicBezTo>
                <a:cubicBezTo>
                  <a:pt x="576930" y="310118"/>
                  <a:pt x="631040" y="291144"/>
                  <a:pt x="658679" y="293487"/>
                </a:cubicBezTo>
                <a:cubicBezTo>
                  <a:pt x="697329" y="296766"/>
                  <a:pt x="675545" y="284586"/>
                  <a:pt x="668986" y="267720"/>
                </a:cubicBezTo>
                <a:cubicBezTo>
                  <a:pt x="661959" y="249684"/>
                  <a:pt x="682806" y="244063"/>
                  <a:pt x="695923" y="247810"/>
                </a:cubicBezTo>
                <a:cubicBezTo>
                  <a:pt x="746284" y="262568"/>
                  <a:pt x="796411" y="236567"/>
                  <a:pt x="848413" y="257649"/>
                </a:cubicBezTo>
                <a:cubicBezTo>
                  <a:pt x="835295" y="205647"/>
                  <a:pt x="806952" y="182926"/>
                  <a:pt x="747690" y="175664"/>
                </a:cubicBezTo>
                <a:cubicBezTo>
                  <a:pt x="725437" y="172854"/>
                  <a:pt x="702248" y="177070"/>
                  <a:pt x="683040" y="162078"/>
                </a:cubicBezTo>
                <a:cubicBezTo>
                  <a:pt x="672030" y="153413"/>
                  <a:pt x="659616" y="143106"/>
                  <a:pt x="668283" y="127177"/>
                </a:cubicBezTo>
                <a:cubicBezTo>
                  <a:pt x="674373" y="115933"/>
                  <a:pt x="687491" y="115933"/>
                  <a:pt x="698266" y="119682"/>
                </a:cubicBezTo>
                <a:cubicBezTo>
                  <a:pt x="746519" y="136313"/>
                  <a:pt x="796880" y="142403"/>
                  <a:pt x="847241" y="148494"/>
                </a:cubicBezTo>
                <a:cubicBezTo>
                  <a:pt x="854972" y="149430"/>
                  <a:pt x="863637" y="152476"/>
                  <a:pt x="872305" y="137015"/>
                </a:cubicBezTo>
                <a:cubicBezTo>
                  <a:pt x="778141" y="111951"/>
                  <a:pt x="688662" y="76347"/>
                  <a:pt x="591921" y="62527"/>
                </a:cubicBezTo>
                <a:cubicBezTo>
                  <a:pt x="593327" y="55969"/>
                  <a:pt x="594732" y="49410"/>
                  <a:pt x="596138" y="42852"/>
                </a:cubicBezTo>
                <a:cubicBezTo>
                  <a:pt x="671796" y="52220"/>
                  <a:pt x="747456" y="61590"/>
                  <a:pt x="843025" y="73303"/>
                </a:cubicBezTo>
                <a:cubicBezTo>
                  <a:pt x="784231" y="36058"/>
                  <a:pt x="728717" y="48473"/>
                  <a:pt x="685149" y="15446"/>
                </a:cubicBezTo>
                <a:cubicBezTo>
                  <a:pt x="693347" y="2914"/>
                  <a:pt x="703244" y="-249"/>
                  <a:pt x="713492" y="1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81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FBA9A8-2D74-46BC-A2E2-435AD37C435D}"/>
              </a:ext>
            </a:extLst>
          </p:cNvPr>
          <p:cNvSpPr txBox="1"/>
          <p:nvPr/>
        </p:nvSpPr>
        <p:spPr>
          <a:xfrm>
            <a:off x="2286000" y="366479"/>
            <a:ext cx="4572000" cy="830997"/>
          </a:xfrm>
          <a:prstGeom prst="rect">
            <a:avLst/>
          </a:prstGeom>
          <a:noFill/>
        </p:spPr>
        <p:txBody>
          <a:bodyPr wrap="square">
            <a:spAutoFit/>
          </a:bodyPr>
          <a:lstStyle/>
          <a:p>
            <a:pPr algn="ctr"/>
            <a:r>
              <a:rPr lang="zh-HK" altLang="en-US" sz="4800" b="1" dirty="0">
                <a:solidFill>
                  <a:schemeClr val="bg1"/>
                </a:solidFill>
                <a:latin typeface="微軟正黑體" panose="020B0604030504040204" pitchFamily="34" charset="-120"/>
                <a:ea typeface="微軟正黑體" panose="020B0604030504040204" pitchFamily="34" charset="-120"/>
              </a:rPr>
              <a:t>問題討論</a:t>
            </a:r>
          </a:p>
        </p:txBody>
      </p:sp>
      <p:sp>
        <p:nvSpPr>
          <p:cNvPr id="6" name="Content Placeholder 3">
            <a:extLst>
              <a:ext uri="{FF2B5EF4-FFF2-40B4-BE49-F238E27FC236}">
                <a16:creationId xmlns:a16="http://schemas.microsoft.com/office/drawing/2014/main" id="{75560BC5-AF84-4FB0-8A11-E66D1CA34991}"/>
              </a:ext>
            </a:extLst>
          </p:cNvPr>
          <p:cNvSpPr txBox="1">
            <a:spLocks/>
          </p:cNvSpPr>
          <p:nvPr/>
        </p:nvSpPr>
        <p:spPr>
          <a:xfrm>
            <a:off x="618717" y="1502277"/>
            <a:ext cx="7906566" cy="3713205"/>
          </a:xfrm>
          <a:prstGeom prst="rect">
            <a:avLst/>
          </a:prstGeom>
        </p:spPr>
        <p:txBody>
          <a:bodyPr vert="horz" lIns="91440" tIns="45720" rIns="91440" bIns="45720" rtlCol="0" anchor="t">
            <a:noAutofit/>
          </a:bodyPr>
          <a:lstStyle>
            <a:defPPr>
              <a:defRPr lang="en-US"/>
            </a:defPPr>
            <a:lvl1pPr marL="542925" indent="-542925" defTabSz="914400">
              <a:lnSpc>
                <a:spcPct val="100000"/>
              </a:lnSpc>
              <a:spcBef>
                <a:spcPts val="1200"/>
              </a:spcBef>
              <a:spcAft>
                <a:spcPts val="1200"/>
              </a:spcAft>
              <a:buClr>
                <a:schemeClr val="accent2">
                  <a:lumMod val="50000"/>
                </a:schemeClr>
              </a:buClr>
              <a:buSzPct val="92000"/>
              <a:buFont typeface="Wingdings 2" panose="05020102010507070707" pitchFamily="18" charset="2"/>
              <a:buChar char=""/>
              <a:defRPr sz="4000" b="0" i="0">
                <a:solidFill>
                  <a:schemeClr val="accent2">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defRPr>
            </a:lvl1pPr>
            <a:lvl2pPr marL="472500" indent="-229500" defTabSz="342900">
              <a:lnSpc>
                <a:spcPct val="110000"/>
              </a:lnSpc>
              <a:spcBef>
                <a:spcPct val="20000"/>
              </a:spcBef>
              <a:spcAft>
                <a:spcPts val="450"/>
              </a:spcAft>
              <a:buClr>
                <a:schemeClr val="accent1"/>
              </a:buClr>
              <a:buSzPct val="92000"/>
              <a:buFont typeface="Wingdings 2" panose="05020102010507070707" pitchFamily="18" charset="2"/>
              <a:buChar char=""/>
              <a:defRPr sz="1275" b="0" i="0">
                <a:solidFill>
                  <a:schemeClr val="tx1">
                    <a:lumMod val="75000"/>
                    <a:lumOff val="25000"/>
                  </a:schemeClr>
                </a:solidFill>
                <a:latin typeface="DFKai-SB" panose="03000509000000000000" pitchFamily="49" charset="-120"/>
              </a:defRPr>
            </a:lvl2pPr>
            <a:lvl3pPr marL="675000" indent="-202500" defTabSz="342900">
              <a:lnSpc>
                <a:spcPct val="110000"/>
              </a:lnSpc>
              <a:spcBef>
                <a:spcPct val="20000"/>
              </a:spcBef>
              <a:spcAft>
                <a:spcPts val="450"/>
              </a:spcAft>
              <a:buClr>
                <a:schemeClr val="accent1"/>
              </a:buClr>
              <a:buSzPct val="92000"/>
              <a:buFont typeface="Wingdings 2" panose="05020102010507070707" pitchFamily="18" charset="2"/>
              <a:buChar char=""/>
              <a:defRPr sz="1125" b="0" i="0">
                <a:solidFill>
                  <a:schemeClr val="tx1">
                    <a:lumMod val="75000"/>
                    <a:lumOff val="25000"/>
                  </a:schemeClr>
                </a:solidFill>
                <a:latin typeface="DFKai-SB" panose="03000509000000000000" pitchFamily="49" charset="-120"/>
              </a:defRPr>
            </a:lvl3pPr>
            <a:lvl4pPr marL="931500" indent="-175500" defTabSz="342900">
              <a:lnSpc>
                <a:spcPct val="110000"/>
              </a:lnSpc>
              <a:spcBef>
                <a:spcPct val="20000"/>
              </a:spcBef>
              <a:spcAft>
                <a:spcPts val="450"/>
              </a:spcAft>
              <a:buClr>
                <a:schemeClr val="accent1"/>
              </a:buClr>
              <a:buSzPct val="92000"/>
              <a:buFont typeface="Wingdings 2" panose="05020102010507070707" pitchFamily="18" charset="2"/>
              <a:buChar char=""/>
              <a:defRPr sz="975" b="0" i="0">
                <a:solidFill>
                  <a:schemeClr val="tx1">
                    <a:lumMod val="75000"/>
                    <a:lumOff val="25000"/>
                  </a:schemeClr>
                </a:solidFill>
                <a:latin typeface="DFKai-SB" panose="03000509000000000000" pitchFamily="49" charset="-120"/>
              </a:defRPr>
            </a:lvl4pPr>
            <a:lvl5pPr marL="1201500" indent="-175500" defTabSz="342900">
              <a:lnSpc>
                <a:spcPct val="110000"/>
              </a:lnSpc>
              <a:spcBef>
                <a:spcPct val="20000"/>
              </a:spcBef>
              <a:spcAft>
                <a:spcPts val="450"/>
              </a:spcAft>
              <a:buClr>
                <a:schemeClr val="accent1"/>
              </a:buClr>
              <a:buSzPct val="92000"/>
              <a:buFont typeface="Wingdings 2" panose="05020102010507070707" pitchFamily="18" charset="2"/>
              <a:buChar char=""/>
              <a:defRPr sz="975" b="0" i="0">
                <a:solidFill>
                  <a:schemeClr val="tx1">
                    <a:lumMod val="75000"/>
                    <a:lumOff val="25000"/>
                  </a:schemeClr>
                </a:solidFill>
                <a:latin typeface="DFKai-SB" panose="03000509000000000000" pitchFamily="49" charset="-120"/>
              </a:defRPr>
            </a:lvl5pPr>
            <a:lvl6pPr marL="1425000" indent="-171450" defTabSz="342900">
              <a:spcBef>
                <a:spcPct val="20000"/>
              </a:spcBef>
              <a:spcAft>
                <a:spcPts val="450"/>
              </a:spcAft>
              <a:buClr>
                <a:schemeClr val="accent2"/>
              </a:buClr>
              <a:buSzPct val="92000"/>
              <a:buFont typeface="Wingdings 2" panose="05020102010507070707" pitchFamily="18" charset="2"/>
              <a:buChar char=""/>
              <a:defRPr sz="900">
                <a:solidFill>
                  <a:schemeClr val="tx2"/>
                </a:solidFill>
              </a:defRPr>
            </a:lvl6pPr>
            <a:lvl7pPr marL="1650000" indent="-171450" defTabSz="342900">
              <a:spcBef>
                <a:spcPct val="20000"/>
              </a:spcBef>
              <a:spcAft>
                <a:spcPts val="450"/>
              </a:spcAft>
              <a:buClr>
                <a:schemeClr val="accent2"/>
              </a:buClr>
              <a:buSzPct val="92000"/>
              <a:buFont typeface="Wingdings 2" panose="05020102010507070707" pitchFamily="18" charset="2"/>
              <a:buChar char=""/>
              <a:defRPr sz="900">
                <a:solidFill>
                  <a:schemeClr val="tx2"/>
                </a:solidFill>
              </a:defRPr>
            </a:lvl7pPr>
            <a:lvl8pPr marL="1875000" indent="-171450" defTabSz="342900">
              <a:spcBef>
                <a:spcPct val="20000"/>
              </a:spcBef>
              <a:spcAft>
                <a:spcPts val="450"/>
              </a:spcAft>
              <a:buClr>
                <a:schemeClr val="accent2"/>
              </a:buClr>
              <a:buSzPct val="92000"/>
              <a:buFont typeface="Wingdings 2" panose="05020102010507070707" pitchFamily="18" charset="2"/>
              <a:buChar char=""/>
              <a:defRPr sz="900">
                <a:solidFill>
                  <a:schemeClr val="tx2"/>
                </a:solidFill>
              </a:defRPr>
            </a:lvl8pPr>
            <a:lvl9pPr marL="2100000" indent="-171450" defTabSz="342900">
              <a:spcBef>
                <a:spcPct val="20000"/>
              </a:spcBef>
              <a:spcAft>
                <a:spcPts val="450"/>
              </a:spcAft>
              <a:buClr>
                <a:schemeClr val="accent2"/>
              </a:buClr>
              <a:buSzPct val="92000"/>
              <a:buFont typeface="Wingdings 2" panose="05020102010507070707" pitchFamily="18" charset="2"/>
              <a:buChar char=""/>
              <a:defRPr sz="900">
                <a:solidFill>
                  <a:schemeClr val="tx2"/>
                </a:solidFill>
              </a:defRPr>
            </a:lvl9pPr>
          </a:lstStyle>
          <a:p>
            <a:r>
              <a:rPr lang="zh-TW" altLang="en-US" sz="3600" dirty="0">
                <a:solidFill>
                  <a:srgbClr val="535353"/>
                </a:solidFill>
              </a:rPr>
              <a:t>哪一個回合較容易取得成功？為甚麼？</a:t>
            </a:r>
          </a:p>
          <a:p>
            <a:r>
              <a:rPr lang="zh-TW" altLang="en-US" sz="3600" dirty="0">
                <a:solidFill>
                  <a:srgbClr val="535353"/>
                </a:solidFill>
              </a:rPr>
              <a:t>你認為在第三回合中，隊員要有怎樣的態度才能取得成功？</a:t>
            </a:r>
          </a:p>
          <a:p>
            <a:r>
              <a:rPr lang="zh-TW" altLang="en-US" sz="3600" dirty="0" smtClean="0">
                <a:solidFill>
                  <a:srgbClr val="535353"/>
                </a:solidFill>
              </a:rPr>
              <a:t>日常生活</a:t>
            </a:r>
            <a:r>
              <a:rPr lang="zh-TW" altLang="en-US" sz="3600" dirty="0">
                <a:solidFill>
                  <a:srgbClr val="535353"/>
                </a:solidFill>
              </a:rPr>
              <a:t>中當你面對困難／挑戰時，你的家人和朋友</a:t>
            </a:r>
            <a:r>
              <a:rPr lang="zh-TW" altLang="en-US" sz="3600" dirty="0" smtClean="0">
                <a:solidFill>
                  <a:srgbClr val="535353"/>
                </a:solidFill>
              </a:rPr>
              <a:t>會怎樣做？你有甚麼感受？</a:t>
            </a:r>
            <a:endParaRPr lang="zh-TW" altLang="en-US" sz="3600" dirty="0">
              <a:solidFill>
                <a:srgbClr val="535353"/>
              </a:solidFill>
            </a:endParaRPr>
          </a:p>
        </p:txBody>
      </p:sp>
    </p:spTree>
    <p:extLst>
      <p:ext uri="{BB962C8B-B14F-4D97-AF65-F5344CB8AC3E}">
        <p14:creationId xmlns:p14="http://schemas.microsoft.com/office/powerpoint/2010/main" val="350684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41E40533-736F-47FD-9112-A088F5C8BAA7}"/>
              </a:ext>
            </a:extLst>
          </p:cNvPr>
          <p:cNvSpPr>
            <a:spLocks noGrp="1"/>
          </p:cNvSpPr>
          <p:nvPr>
            <p:ph type="title"/>
          </p:nvPr>
        </p:nvSpPr>
        <p:spPr>
          <a:xfrm>
            <a:off x="1158240" y="365126"/>
            <a:ext cx="7357110" cy="866775"/>
          </a:xfrm>
        </p:spPr>
        <p:txBody>
          <a:bodyPr/>
          <a:lstStyle/>
          <a:p>
            <a:pPr>
              <a:lnSpc>
                <a:spcPct val="100000"/>
              </a:lnSpc>
            </a:pPr>
            <a:r>
              <a:rPr lang="zh-TW" altLang="en-US" b="1" dirty="0">
                <a:solidFill>
                  <a:schemeClr val="bg1"/>
                </a:solidFill>
                <a:latin typeface="微軟正黑體" panose="020B0604030504040204" pitchFamily="34" charset="-120"/>
                <a:ea typeface="微軟正黑體" panose="020B0604030504040204" pitchFamily="34" charset="-120"/>
              </a:rPr>
              <a:t>影片</a:t>
            </a:r>
            <a:endParaRPr lang="zh-HK" altLang="en-US" b="1" dirty="0">
              <a:solidFill>
                <a:schemeClr val="bg1"/>
              </a:solidFill>
              <a:latin typeface="微軟正黑體" panose="020B0604030504040204" pitchFamily="34" charset="-120"/>
              <a:ea typeface="微軟正黑體" panose="020B0604030504040204" pitchFamily="34" charset="-120"/>
            </a:endParaRPr>
          </a:p>
        </p:txBody>
      </p:sp>
      <p:pic>
        <p:nvPicPr>
          <p:cNvPr id="4" name="圖形 7" descr="視訊攝影機 以實心填滿">
            <a:extLst>
              <a:ext uri="{FF2B5EF4-FFF2-40B4-BE49-F238E27FC236}">
                <a16:creationId xmlns:a16="http://schemas.microsoft.com/office/drawing/2014/main" id="{E16C5184-0A3B-4571-A972-1F2C948B5EE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230880" y="279176"/>
            <a:ext cx="914400" cy="914400"/>
          </a:xfrm>
          <a:prstGeom prst="rect">
            <a:avLst/>
          </a:prstGeom>
        </p:spPr>
      </p:pic>
      <p:pic>
        <p:nvPicPr>
          <p:cNvPr id="11" name="Picture 10" descr="A picture containing text, person, outdoor&#10;&#10;Description automatically generated">
            <a:hlinkClick r:id="rId5"/>
            <a:extLst>
              <a:ext uri="{FF2B5EF4-FFF2-40B4-BE49-F238E27FC236}">
                <a16:creationId xmlns:a16="http://schemas.microsoft.com/office/drawing/2014/main" id="{E9617843-FBDA-4F76-A1A8-936EE1AD0E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1569" y="1616027"/>
            <a:ext cx="6400862" cy="4876847"/>
          </a:xfrm>
          <a:prstGeom prst="rect">
            <a:avLst/>
          </a:prstGeom>
        </p:spPr>
      </p:pic>
      <p:sp>
        <p:nvSpPr>
          <p:cNvPr id="12" name="Rectangle 5">
            <a:extLst>
              <a:ext uri="{FF2B5EF4-FFF2-40B4-BE49-F238E27FC236}">
                <a16:creationId xmlns:a16="http://schemas.microsoft.com/office/drawing/2014/main" id="{1B0EB4D0-805D-4CAA-8404-5C8D8146E531}"/>
              </a:ext>
            </a:extLst>
          </p:cNvPr>
          <p:cNvSpPr/>
          <p:nvPr/>
        </p:nvSpPr>
        <p:spPr>
          <a:xfrm>
            <a:off x="6306930" y="1047235"/>
            <a:ext cx="2538620" cy="369332"/>
          </a:xfrm>
          <a:prstGeom prst="rect">
            <a:avLst/>
          </a:prstGeom>
        </p:spPr>
        <p:txBody>
          <a:bodyPr wrap="square">
            <a:spAutoFit/>
          </a:bodyPr>
          <a:lstStyle/>
          <a:p>
            <a:pPr algn="r"/>
            <a:r>
              <a:rPr lang="zh-TW" altLang="en-US" dirty="0">
                <a:solidFill>
                  <a:schemeClr val="bg1"/>
                </a:solidFill>
                <a:latin typeface="微軟正黑體" panose="020B0604030504040204" pitchFamily="34" charset="-120"/>
                <a:ea typeface="微軟正黑體" panose="020B0604030504040204" pitchFamily="34" charset="-120"/>
              </a:rPr>
              <a:t>影片來源：</a:t>
            </a:r>
            <a:r>
              <a:rPr lang="zh-TW" altLang="en-US" dirty="0">
                <a:solidFill>
                  <a:schemeClr val="accent3"/>
                </a:solidFill>
                <a:latin typeface="微軟正黑體" panose="020B0604030504040204" pitchFamily="34" charset="-120"/>
                <a:ea typeface="微軟正黑體" panose="020B0604030504040204" pitchFamily="34" charset="-120"/>
                <a:hlinkClick r:id="rId5"/>
              </a:rPr>
              <a:t>教育多媒體</a:t>
            </a:r>
            <a:endParaRPr lang="zh-HK" altLang="en-US" dirty="0">
              <a:solidFill>
                <a:schemeClr val="accent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0377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FBA9A8-2D74-46BC-A2E2-435AD37C435D}"/>
              </a:ext>
            </a:extLst>
          </p:cNvPr>
          <p:cNvSpPr txBox="1"/>
          <p:nvPr/>
        </p:nvSpPr>
        <p:spPr>
          <a:xfrm>
            <a:off x="2286000" y="366479"/>
            <a:ext cx="4572000" cy="830997"/>
          </a:xfrm>
          <a:prstGeom prst="rect">
            <a:avLst/>
          </a:prstGeom>
          <a:noFill/>
        </p:spPr>
        <p:txBody>
          <a:bodyPr wrap="square">
            <a:spAutoFit/>
          </a:bodyPr>
          <a:lstStyle/>
          <a:p>
            <a:pPr algn="ctr"/>
            <a:r>
              <a:rPr lang="zh-HK" altLang="en-US" sz="4800" b="1" dirty="0">
                <a:solidFill>
                  <a:schemeClr val="bg1"/>
                </a:solidFill>
                <a:latin typeface="微軟正黑體" panose="020B0604030504040204" pitchFamily="34" charset="-120"/>
                <a:ea typeface="微軟正黑體" panose="020B0604030504040204" pitchFamily="34" charset="-120"/>
              </a:rPr>
              <a:t>問題討論</a:t>
            </a:r>
          </a:p>
        </p:txBody>
      </p:sp>
      <p:sp>
        <p:nvSpPr>
          <p:cNvPr id="6" name="Content Placeholder 3">
            <a:extLst>
              <a:ext uri="{FF2B5EF4-FFF2-40B4-BE49-F238E27FC236}">
                <a16:creationId xmlns:a16="http://schemas.microsoft.com/office/drawing/2014/main" id="{75560BC5-AF84-4FB0-8A11-E66D1CA34991}"/>
              </a:ext>
            </a:extLst>
          </p:cNvPr>
          <p:cNvSpPr txBox="1">
            <a:spLocks/>
          </p:cNvSpPr>
          <p:nvPr/>
        </p:nvSpPr>
        <p:spPr>
          <a:xfrm>
            <a:off x="618717" y="1603333"/>
            <a:ext cx="7906566" cy="4321478"/>
          </a:xfrm>
          <a:prstGeom prst="rect">
            <a:avLst/>
          </a:prstGeom>
        </p:spPr>
        <p:txBody>
          <a:bodyPr vert="horz" lIns="91440" tIns="45720" rIns="91440" bIns="45720" rtlCol="0" anchor="t">
            <a:noAutofit/>
          </a:bodyPr>
          <a:lstStyle>
            <a:defPPr>
              <a:defRPr lang="en-US"/>
            </a:defPPr>
            <a:lvl1pPr marL="542925" indent="-542925" defTabSz="914400">
              <a:lnSpc>
                <a:spcPct val="100000"/>
              </a:lnSpc>
              <a:spcBef>
                <a:spcPts val="1200"/>
              </a:spcBef>
              <a:spcAft>
                <a:spcPts val="1200"/>
              </a:spcAft>
              <a:buClr>
                <a:schemeClr val="accent2">
                  <a:lumMod val="50000"/>
                </a:schemeClr>
              </a:buClr>
              <a:buSzPct val="92000"/>
              <a:buFont typeface="Wingdings 2" panose="05020102010507070707" pitchFamily="18" charset="2"/>
              <a:buChar char=""/>
              <a:defRPr sz="4000" b="0" i="0">
                <a:solidFill>
                  <a:schemeClr val="accent2">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defRPr>
            </a:lvl1pPr>
            <a:lvl2pPr marL="472500" indent="-229500" defTabSz="342900">
              <a:lnSpc>
                <a:spcPct val="110000"/>
              </a:lnSpc>
              <a:spcBef>
                <a:spcPct val="20000"/>
              </a:spcBef>
              <a:spcAft>
                <a:spcPts val="450"/>
              </a:spcAft>
              <a:buClr>
                <a:schemeClr val="accent1"/>
              </a:buClr>
              <a:buSzPct val="92000"/>
              <a:buFont typeface="Wingdings 2" panose="05020102010507070707" pitchFamily="18" charset="2"/>
              <a:buChar char=""/>
              <a:defRPr sz="1275" b="0" i="0">
                <a:solidFill>
                  <a:schemeClr val="tx1">
                    <a:lumMod val="75000"/>
                    <a:lumOff val="25000"/>
                  </a:schemeClr>
                </a:solidFill>
                <a:latin typeface="DFKai-SB" panose="03000509000000000000" pitchFamily="49" charset="-120"/>
              </a:defRPr>
            </a:lvl2pPr>
            <a:lvl3pPr marL="675000" indent="-202500" defTabSz="342900">
              <a:lnSpc>
                <a:spcPct val="110000"/>
              </a:lnSpc>
              <a:spcBef>
                <a:spcPct val="20000"/>
              </a:spcBef>
              <a:spcAft>
                <a:spcPts val="450"/>
              </a:spcAft>
              <a:buClr>
                <a:schemeClr val="accent1"/>
              </a:buClr>
              <a:buSzPct val="92000"/>
              <a:buFont typeface="Wingdings 2" panose="05020102010507070707" pitchFamily="18" charset="2"/>
              <a:buChar char=""/>
              <a:defRPr sz="1125" b="0" i="0">
                <a:solidFill>
                  <a:schemeClr val="tx1">
                    <a:lumMod val="75000"/>
                    <a:lumOff val="25000"/>
                  </a:schemeClr>
                </a:solidFill>
                <a:latin typeface="DFKai-SB" panose="03000509000000000000" pitchFamily="49" charset="-120"/>
              </a:defRPr>
            </a:lvl3pPr>
            <a:lvl4pPr marL="931500" indent="-175500" defTabSz="342900">
              <a:lnSpc>
                <a:spcPct val="110000"/>
              </a:lnSpc>
              <a:spcBef>
                <a:spcPct val="20000"/>
              </a:spcBef>
              <a:spcAft>
                <a:spcPts val="450"/>
              </a:spcAft>
              <a:buClr>
                <a:schemeClr val="accent1"/>
              </a:buClr>
              <a:buSzPct val="92000"/>
              <a:buFont typeface="Wingdings 2" panose="05020102010507070707" pitchFamily="18" charset="2"/>
              <a:buChar char=""/>
              <a:defRPr sz="975" b="0" i="0">
                <a:solidFill>
                  <a:schemeClr val="tx1">
                    <a:lumMod val="75000"/>
                    <a:lumOff val="25000"/>
                  </a:schemeClr>
                </a:solidFill>
                <a:latin typeface="DFKai-SB" panose="03000509000000000000" pitchFamily="49" charset="-120"/>
              </a:defRPr>
            </a:lvl4pPr>
            <a:lvl5pPr marL="1201500" indent="-175500" defTabSz="342900">
              <a:lnSpc>
                <a:spcPct val="110000"/>
              </a:lnSpc>
              <a:spcBef>
                <a:spcPct val="20000"/>
              </a:spcBef>
              <a:spcAft>
                <a:spcPts val="450"/>
              </a:spcAft>
              <a:buClr>
                <a:schemeClr val="accent1"/>
              </a:buClr>
              <a:buSzPct val="92000"/>
              <a:buFont typeface="Wingdings 2" panose="05020102010507070707" pitchFamily="18" charset="2"/>
              <a:buChar char=""/>
              <a:defRPr sz="975" b="0" i="0">
                <a:solidFill>
                  <a:schemeClr val="tx1">
                    <a:lumMod val="75000"/>
                    <a:lumOff val="25000"/>
                  </a:schemeClr>
                </a:solidFill>
                <a:latin typeface="DFKai-SB" panose="03000509000000000000" pitchFamily="49" charset="-120"/>
              </a:defRPr>
            </a:lvl5pPr>
            <a:lvl6pPr marL="1425000" indent="-171450" defTabSz="342900">
              <a:spcBef>
                <a:spcPct val="20000"/>
              </a:spcBef>
              <a:spcAft>
                <a:spcPts val="450"/>
              </a:spcAft>
              <a:buClr>
                <a:schemeClr val="accent2"/>
              </a:buClr>
              <a:buSzPct val="92000"/>
              <a:buFont typeface="Wingdings 2" panose="05020102010507070707" pitchFamily="18" charset="2"/>
              <a:buChar char=""/>
              <a:defRPr sz="900">
                <a:solidFill>
                  <a:schemeClr val="tx2"/>
                </a:solidFill>
              </a:defRPr>
            </a:lvl6pPr>
            <a:lvl7pPr marL="1650000" indent="-171450" defTabSz="342900">
              <a:spcBef>
                <a:spcPct val="20000"/>
              </a:spcBef>
              <a:spcAft>
                <a:spcPts val="450"/>
              </a:spcAft>
              <a:buClr>
                <a:schemeClr val="accent2"/>
              </a:buClr>
              <a:buSzPct val="92000"/>
              <a:buFont typeface="Wingdings 2" panose="05020102010507070707" pitchFamily="18" charset="2"/>
              <a:buChar char=""/>
              <a:defRPr sz="900">
                <a:solidFill>
                  <a:schemeClr val="tx2"/>
                </a:solidFill>
              </a:defRPr>
            </a:lvl7pPr>
            <a:lvl8pPr marL="1875000" indent="-171450" defTabSz="342900">
              <a:spcBef>
                <a:spcPct val="20000"/>
              </a:spcBef>
              <a:spcAft>
                <a:spcPts val="450"/>
              </a:spcAft>
              <a:buClr>
                <a:schemeClr val="accent2"/>
              </a:buClr>
              <a:buSzPct val="92000"/>
              <a:buFont typeface="Wingdings 2" panose="05020102010507070707" pitchFamily="18" charset="2"/>
              <a:buChar char=""/>
              <a:defRPr sz="900">
                <a:solidFill>
                  <a:schemeClr val="tx2"/>
                </a:solidFill>
              </a:defRPr>
            </a:lvl8pPr>
            <a:lvl9pPr marL="2100000" indent="-171450" defTabSz="342900">
              <a:spcBef>
                <a:spcPct val="20000"/>
              </a:spcBef>
              <a:spcAft>
                <a:spcPts val="450"/>
              </a:spcAft>
              <a:buClr>
                <a:schemeClr val="accent2"/>
              </a:buClr>
              <a:buSzPct val="92000"/>
              <a:buFont typeface="Wingdings 2" panose="05020102010507070707" pitchFamily="18" charset="2"/>
              <a:buChar char=""/>
              <a:defRPr sz="900">
                <a:solidFill>
                  <a:schemeClr val="tx2"/>
                </a:solidFill>
              </a:defRPr>
            </a:lvl9pPr>
          </a:lstStyle>
          <a:p>
            <a:r>
              <a:rPr lang="zh-TW" altLang="en-US" sz="3400" u="sng" dirty="0">
                <a:solidFill>
                  <a:srgbClr val="535353"/>
                </a:solidFill>
              </a:rPr>
              <a:t>詩詩</a:t>
            </a:r>
            <a:r>
              <a:rPr lang="zh-TW" altLang="en-US" sz="3400" dirty="0">
                <a:solidFill>
                  <a:srgbClr val="535353"/>
                </a:solidFill>
              </a:rPr>
              <a:t>媽媽面對髮型屋生意欠佳，心情如何？</a:t>
            </a:r>
          </a:p>
          <a:p>
            <a:r>
              <a:rPr lang="zh-TW" altLang="en-US" sz="3400" dirty="0">
                <a:solidFill>
                  <a:srgbClr val="535353"/>
                </a:solidFill>
              </a:rPr>
              <a:t>除了工作上的困難，</a:t>
            </a:r>
            <a:r>
              <a:rPr lang="zh-TW" altLang="en-US" sz="3400" u="sng" dirty="0">
                <a:solidFill>
                  <a:srgbClr val="535353"/>
                </a:solidFill>
              </a:rPr>
              <a:t>詩詩</a:t>
            </a:r>
            <a:r>
              <a:rPr lang="zh-TW" altLang="en-US" sz="3400" dirty="0">
                <a:solidFill>
                  <a:srgbClr val="535353"/>
                </a:solidFill>
              </a:rPr>
              <a:t>媽媽還有哪些顧慮呢？如果你是</a:t>
            </a:r>
            <a:r>
              <a:rPr lang="zh-TW" altLang="en-US" sz="3400" u="sng" dirty="0">
                <a:solidFill>
                  <a:srgbClr val="535353"/>
                </a:solidFill>
              </a:rPr>
              <a:t>詩詩</a:t>
            </a:r>
            <a:r>
              <a:rPr lang="zh-TW" altLang="en-US" sz="3400" dirty="0">
                <a:solidFill>
                  <a:srgbClr val="535353"/>
                </a:solidFill>
              </a:rPr>
              <a:t>，你會怎樣做？</a:t>
            </a:r>
          </a:p>
          <a:p>
            <a:r>
              <a:rPr lang="zh-TW" altLang="en-US" sz="3400" dirty="0">
                <a:solidFill>
                  <a:srgbClr val="535353"/>
                </a:solidFill>
              </a:rPr>
              <a:t>你認為當家人面對壓力時，可以怎樣給予家人支持？ </a:t>
            </a:r>
          </a:p>
        </p:txBody>
      </p:sp>
    </p:spTree>
    <p:extLst>
      <p:ext uri="{BB962C8B-B14F-4D97-AF65-F5344CB8AC3E}">
        <p14:creationId xmlns:p14="http://schemas.microsoft.com/office/powerpoint/2010/main" val="1419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61055-5A7E-1E4B-A41A-8CAFE6D19D83}"/>
              </a:ext>
            </a:extLst>
          </p:cNvPr>
          <p:cNvSpPr>
            <a:spLocks noGrp="1"/>
          </p:cNvSpPr>
          <p:nvPr>
            <p:ph type="title"/>
          </p:nvPr>
        </p:nvSpPr>
        <p:spPr/>
        <p:txBody>
          <a:bodyPr>
            <a:normAutofit/>
          </a:bodyPr>
          <a:lstStyle/>
          <a:p>
            <a:r>
              <a:rPr lang="en-US" sz="4800" b="1" dirty="0" err="1">
                <a:solidFill>
                  <a:schemeClr val="bg1"/>
                </a:solidFill>
                <a:latin typeface="微軟正黑體" panose="020B0604030504040204" pitchFamily="34" charset="-120"/>
                <a:ea typeface="微軟正黑體" panose="020B0604030504040204" pitchFamily="34" charset="-120"/>
                <a:cs typeface="+mn-cs"/>
              </a:rPr>
              <a:t>反思問題</a:t>
            </a:r>
            <a:endParaRPr lang="en-US" sz="4800" b="1" dirty="0">
              <a:solidFill>
                <a:schemeClr val="bg1"/>
              </a:solidFill>
              <a:latin typeface="微軟正黑體" panose="020B0604030504040204" pitchFamily="34" charset="-120"/>
              <a:ea typeface="微軟正黑體" panose="020B0604030504040204" pitchFamily="34" charset="-120"/>
              <a:cs typeface="+mn-cs"/>
            </a:endParaRPr>
          </a:p>
        </p:txBody>
      </p:sp>
      <p:sp>
        <p:nvSpPr>
          <p:cNvPr id="3" name="Content Placeholder 2">
            <a:extLst>
              <a:ext uri="{FF2B5EF4-FFF2-40B4-BE49-F238E27FC236}">
                <a16:creationId xmlns:a16="http://schemas.microsoft.com/office/drawing/2014/main" id="{CE7EC97D-D243-D444-A6A7-4FB73869FD60}"/>
              </a:ext>
            </a:extLst>
          </p:cNvPr>
          <p:cNvSpPr>
            <a:spLocks noGrp="1"/>
          </p:cNvSpPr>
          <p:nvPr>
            <p:ph idx="4294967295"/>
          </p:nvPr>
        </p:nvSpPr>
        <p:spPr>
          <a:xfrm>
            <a:off x="628650" y="1710944"/>
            <a:ext cx="4904245" cy="3922712"/>
          </a:xfrm>
        </p:spPr>
        <p:txBody>
          <a:bodyPr>
            <a:noAutofit/>
          </a:bodyPr>
          <a:lstStyle/>
          <a:p>
            <a:pPr marL="0" indent="0">
              <a:lnSpc>
                <a:spcPct val="150000"/>
              </a:lnSpc>
              <a:buNone/>
            </a:pPr>
            <a:r>
              <a:rPr lang="zh-TW" altLang="en-US" sz="32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你有沒有留意家人的處境和需要？</a:t>
            </a:r>
            <a:endParaRPr lang="en-US" altLang="zh-TW" sz="32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lnSpc>
                <a:spcPct val="150000"/>
              </a:lnSpc>
              <a:buNone/>
            </a:pPr>
            <a:r>
              <a:rPr lang="zh-TW" altLang="en-US" sz="32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你會為他們做些甚麼嗎？為甚麼？</a:t>
            </a:r>
            <a:endParaRPr lang="en-US" altLang="zh-TW" sz="3200"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2050" name="Picture 2" descr="Thoughts concept illustration">
            <a:extLst>
              <a:ext uri="{FF2B5EF4-FFF2-40B4-BE49-F238E27FC236}">
                <a16:creationId xmlns:a16="http://schemas.microsoft.com/office/drawing/2014/main" id="{B30FEE7A-E5B3-F94A-9663-61D229C68C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433" r="11566" b="1"/>
          <a:stretch/>
        </p:blipFill>
        <p:spPr bwMode="auto">
          <a:xfrm>
            <a:off x="5859460" y="1710944"/>
            <a:ext cx="2762251" cy="3634486"/>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a:extLst>
              <a:ext uri="{FF2B5EF4-FFF2-40B4-BE49-F238E27FC236}">
                <a16:creationId xmlns:a16="http://schemas.microsoft.com/office/drawing/2014/main" id="{7A326B75-49B8-46C3-A5E7-A682F4B745CC}"/>
              </a:ext>
            </a:extLst>
          </p:cNvPr>
          <p:cNvSpPr/>
          <p:nvPr/>
        </p:nvSpPr>
        <p:spPr>
          <a:xfrm>
            <a:off x="6660232" y="6568392"/>
            <a:ext cx="2361658" cy="2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105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圖片來源</a:t>
            </a:r>
            <a:r>
              <a:rPr lang="en-US" altLang="zh-HK" sz="105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5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007158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8949" y="1740811"/>
            <a:ext cx="8136904" cy="3277820"/>
          </a:xfrm>
          <a:prstGeom prst="rect">
            <a:avLst/>
          </a:prstGeom>
        </p:spPr>
        <p:txBody>
          <a:bodyPr wrap="square">
            <a:spAutoFit/>
          </a:bodyPr>
          <a:lstStyle/>
          <a:p>
            <a:pPr lvl="1" hangingPunct="0">
              <a:lnSpc>
                <a:spcPct val="150000"/>
              </a:lnSpc>
              <a:spcAft>
                <a:spcPts val="1800"/>
              </a:spcAft>
            </a:pPr>
            <a:r>
              <a:rPr lang="zh-TW" altLang="en-US" sz="3200" dirty="0" smtClean="0">
                <a:solidFill>
                  <a:srgbClr val="000000"/>
                </a:solidFill>
                <a:latin typeface="微軟正黑體" panose="020B0604030504040204" pitchFamily="34" charset="-120"/>
                <a:ea typeface="微軟正黑體" panose="020B0604030504040204" pitchFamily="34" charset="-120"/>
              </a:rPr>
              <a:t>作為家中一份子</a:t>
            </a:r>
            <a:r>
              <a:rPr lang="zh-TW" altLang="en-US" sz="3200" dirty="0">
                <a:solidFill>
                  <a:srgbClr val="000000"/>
                </a:solidFill>
                <a:latin typeface="微軟正黑體" panose="020B0604030504040204" pitchFamily="34" charset="-120"/>
                <a:ea typeface="微軟正黑體" panose="020B0604030504040204" pitchFamily="34" charset="-120"/>
              </a:rPr>
              <a:t>，我們</a:t>
            </a:r>
            <a:r>
              <a:rPr lang="zh-TW" altLang="en-US" sz="3200" dirty="0" smtClean="0">
                <a:solidFill>
                  <a:srgbClr val="000000"/>
                </a:solidFill>
                <a:latin typeface="微軟正黑體" panose="020B0604030504040204" pitchFamily="34" charset="-120"/>
                <a:ea typeface="微軟正黑體" panose="020B0604030504040204" pitchFamily="34" charset="-120"/>
              </a:rPr>
              <a:t>應易地而處，了解家人的處境及留意他們的需要。</a:t>
            </a:r>
            <a:endParaRPr lang="en-US" altLang="zh-TW" sz="3200" dirty="0" smtClean="0">
              <a:solidFill>
                <a:srgbClr val="000000"/>
              </a:solidFill>
              <a:latin typeface="微軟正黑體" panose="020B0604030504040204" pitchFamily="34" charset="-120"/>
              <a:ea typeface="微軟正黑體" panose="020B0604030504040204" pitchFamily="34" charset="-120"/>
            </a:endParaRPr>
          </a:p>
          <a:p>
            <a:pPr lvl="1" hangingPunct="0">
              <a:lnSpc>
                <a:spcPct val="150000"/>
              </a:lnSpc>
              <a:spcAft>
                <a:spcPts val="1800"/>
              </a:spcAft>
            </a:pPr>
            <a:r>
              <a:rPr lang="zh-TW" altLang="en-US" sz="3200" dirty="0" smtClean="0">
                <a:solidFill>
                  <a:srgbClr val="000000"/>
                </a:solidFill>
                <a:latin typeface="微軟正黑體" panose="020B0604030504040204" pitchFamily="34" charset="-120"/>
                <a:ea typeface="微軟正黑體" panose="020B0604030504040204" pitchFamily="34" charset="-120"/>
              </a:rPr>
              <a:t>試在日常生活中</a:t>
            </a:r>
            <a:r>
              <a:rPr lang="zh-TW" altLang="en-US" sz="3200" dirty="0">
                <a:solidFill>
                  <a:srgbClr val="000000"/>
                </a:solidFill>
                <a:latin typeface="標楷體" panose="03000509000000000000" pitchFamily="65" charset="-120"/>
                <a:ea typeface="標楷體" panose="03000509000000000000" pitchFamily="65" charset="-120"/>
              </a:rPr>
              <a:t>，</a:t>
            </a:r>
            <a:r>
              <a:rPr lang="zh-TW" altLang="en-US" sz="3200" dirty="0" smtClean="0">
                <a:solidFill>
                  <a:srgbClr val="000000"/>
                </a:solidFill>
                <a:latin typeface="微軟正黑體" panose="020B0604030504040204" pitchFamily="34" charset="-120"/>
                <a:ea typeface="微軟正黑體" panose="020B0604030504040204" pitchFamily="34" charset="-120"/>
              </a:rPr>
              <a:t>以行動多向</a:t>
            </a:r>
            <a:r>
              <a:rPr lang="zh-TW" altLang="en-US" sz="3200" dirty="0">
                <a:solidFill>
                  <a:srgbClr val="000000"/>
                </a:solidFill>
                <a:latin typeface="微軟正黑體" panose="020B0604030504040204" pitchFamily="34" charset="-120"/>
                <a:ea typeface="微軟正黑體" panose="020B0604030504040204" pitchFamily="34" charset="-120"/>
              </a:rPr>
              <a:t>家人表達真誠的關懷，為他們分憂</a:t>
            </a:r>
            <a:r>
              <a:rPr lang="zh-TW" altLang="en-US" sz="3200" dirty="0" smtClean="0">
                <a:solidFill>
                  <a:srgbClr val="000000"/>
                </a:solidFill>
                <a:latin typeface="微軟正黑體" panose="020B0604030504040204" pitchFamily="34" charset="-120"/>
                <a:ea typeface="微軟正黑體" panose="020B0604030504040204" pitchFamily="34" charset="-120"/>
              </a:rPr>
              <a:t>解難</a:t>
            </a:r>
            <a:r>
              <a:rPr lang="zh-TW" altLang="en-US" sz="3200"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TW" altLang="en-US" sz="32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9E1E9B5B-663A-4800-AFA5-1D6427967B31}"/>
              </a:ext>
            </a:extLst>
          </p:cNvPr>
          <p:cNvSpPr/>
          <p:nvPr/>
        </p:nvSpPr>
        <p:spPr>
          <a:xfrm>
            <a:off x="2597004" y="476672"/>
            <a:ext cx="3877985" cy="757130"/>
          </a:xfrm>
          <a:prstGeom prst="rect">
            <a:avLst/>
          </a:prstGeom>
          <a:noFill/>
        </p:spPr>
        <p:txBody>
          <a:bodyPr wrap="none" lIns="91440" tIns="45720" rIns="91440" bIns="45720">
            <a:spAutoFit/>
          </a:bodyPr>
          <a:lstStyle/>
          <a:p>
            <a:pPr algn="ctr" defTabSz="685800">
              <a:lnSpc>
                <a:spcPct val="90000"/>
              </a:lnSpc>
              <a:spcBef>
                <a:spcPct val="0"/>
              </a:spcBef>
            </a:pPr>
            <a:r>
              <a:rPr lang="zh-TW" altLang="en-US" sz="4800" b="1" dirty="0">
                <a:solidFill>
                  <a:schemeClr val="bg1"/>
                </a:solidFill>
                <a:latin typeface="微軟正黑體" panose="020B0604030504040204" pitchFamily="34" charset="-120"/>
                <a:ea typeface="微軟正黑體" panose="020B0604030504040204" pitchFamily="34" charset="-120"/>
              </a:rPr>
              <a:t>我的行動承諾</a:t>
            </a:r>
            <a:endParaRPr lang="zh-HK" altLang="en-US" sz="4800" b="1" dirty="0">
              <a:solidFill>
                <a:schemeClr val="bg1"/>
              </a:solidFill>
              <a:latin typeface="微軟正黑體" panose="020B0604030504040204" pitchFamily="34" charset="-120"/>
              <a:ea typeface="微軟正黑體" panose="020B0604030504040204" pitchFamily="34" charset="-120"/>
            </a:endParaRPr>
          </a:p>
        </p:txBody>
      </p:sp>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1912" y="5471324"/>
            <a:ext cx="1068117" cy="997453"/>
          </a:xfrm>
          <a:prstGeom prst="rect">
            <a:avLst/>
          </a:prstGeom>
        </p:spPr>
      </p:pic>
      <p:pic>
        <p:nvPicPr>
          <p:cNvPr id="11" name="圖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6916" y="5425663"/>
            <a:ext cx="1080971" cy="1034566"/>
          </a:xfrm>
          <a:prstGeom prst="rect">
            <a:avLst/>
          </a:prstGeom>
        </p:spPr>
      </p:pic>
      <p:pic>
        <p:nvPicPr>
          <p:cNvPr id="12" name="圖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8686" y="5406401"/>
            <a:ext cx="1081592" cy="1062376"/>
          </a:xfrm>
          <a:prstGeom prst="rect">
            <a:avLst/>
          </a:prstGeom>
        </p:spPr>
      </p:pic>
      <p:pic>
        <p:nvPicPr>
          <p:cNvPr id="13" name="圖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44208" y="5425662"/>
            <a:ext cx="1099653" cy="1043115"/>
          </a:xfrm>
          <a:prstGeom prst="rect">
            <a:avLst/>
          </a:prstGeom>
        </p:spPr>
      </p:pic>
    </p:spTree>
    <p:extLst>
      <p:ext uri="{BB962C8B-B14F-4D97-AF65-F5344CB8AC3E}">
        <p14:creationId xmlns:p14="http://schemas.microsoft.com/office/powerpoint/2010/main" val="3013484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89272E-F1D6-4B4F-B091-CCB645134B72}"/>
              </a:ext>
            </a:extLst>
          </p:cNvPr>
          <p:cNvSpPr txBox="1"/>
          <p:nvPr/>
        </p:nvSpPr>
        <p:spPr>
          <a:xfrm>
            <a:off x="2286000" y="561703"/>
            <a:ext cx="4572000" cy="830997"/>
          </a:xfrm>
          <a:prstGeom prst="rect">
            <a:avLst/>
          </a:prstGeom>
          <a:noFill/>
        </p:spPr>
        <p:txBody>
          <a:bodyPr wrap="square">
            <a:spAutoFit/>
          </a:bodyPr>
          <a:lstStyle/>
          <a:p>
            <a:pPr algn="ctr"/>
            <a:r>
              <a:rPr lang="zh-TW" altLang="en-US" sz="4800" b="1" dirty="0">
                <a:solidFill>
                  <a:schemeClr val="accent3"/>
                </a:solidFill>
                <a:latin typeface="微軟正黑體" panose="020B0604030504040204" pitchFamily="34" charset="-120"/>
                <a:ea typeface="微軟正黑體" panose="020B0604030504040204" pitchFamily="34" charset="-120"/>
              </a:rPr>
              <a:t>總結</a:t>
            </a:r>
            <a:endParaRPr lang="zh-HK" altLang="en-US" sz="4800" b="1" dirty="0">
              <a:solidFill>
                <a:schemeClr val="accent3"/>
              </a:solidFill>
              <a:latin typeface="微軟正黑體" panose="020B0604030504040204" pitchFamily="34" charset="-120"/>
              <a:ea typeface="微軟正黑體" panose="020B0604030504040204" pitchFamily="34" charset="-120"/>
            </a:endParaRPr>
          </a:p>
        </p:txBody>
      </p:sp>
      <p:sp>
        <p:nvSpPr>
          <p:cNvPr id="6" name="TextBox 5">
            <a:extLst>
              <a:ext uri="{FF2B5EF4-FFF2-40B4-BE49-F238E27FC236}">
                <a16:creationId xmlns:a16="http://schemas.microsoft.com/office/drawing/2014/main" id="{CDA5E089-F62F-4DBB-BDB8-19CD6FAA473A}"/>
              </a:ext>
            </a:extLst>
          </p:cNvPr>
          <p:cNvSpPr txBox="1"/>
          <p:nvPr/>
        </p:nvSpPr>
        <p:spPr>
          <a:xfrm>
            <a:off x="941294" y="1532549"/>
            <a:ext cx="7471186" cy="3969100"/>
          </a:xfrm>
          <a:prstGeom prst="rect">
            <a:avLst/>
          </a:prstGeom>
          <a:noFill/>
        </p:spPr>
        <p:txBody>
          <a:bodyPr wrap="square">
            <a:spAutoFit/>
          </a:bodyPr>
          <a:lstStyle/>
          <a:p>
            <a:pPr>
              <a:lnSpc>
                <a:spcPct val="120000"/>
              </a:lnSpc>
              <a:spcBef>
                <a:spcPts val="3000"/>
              </a:spcBef>
            </a:pPr>
            <a:r>
              <a:rPr lang="zh-TW" altLang="en-US" sz="3200" dirty="0">
                <a:solidFill>
                  <a:srgbClr val="535353"/>
                </a:solidFill>
                <a:latin typeface="微軟正黑體" panose="020B0604030504040204" pitchFamily="34" charset="-120"/>
                <a:ea typeface="微軟正黑體" panose="020B0604030504040204" pitchFamily="34" charset="-120"/>
              </a:rPr>
              <a:t>作為家庭的一份子，我們應多體恤家人的難處，</a:t>
            </a:r>
            <a:r>
              <a:rPr lang="zh-TW" altLang="en-US" sz="3200" b="1" dirty="0">
                <a:solidFill>
                  <a:schemeClr val="accent4">
                    <a:lumMod val="75000"/>
                  </a:schemeClr>
                </a:solidFill>
                <a:latin typeface="微軟正黑體" panose="020B0604030504040204" pitchFamily="34" charset="-120"/>
                <a:ea typeface="微軟正黑體" panose="020B0604030504040204" pitchFamily="34" charset="-120"/>
              </a:rPr>
              <a:t>學習將心比己，多包容、體諒家人</a:t>
            </a:r>
            <a:r>
              <a:rPr lang="zh-TW" altLang="en-US" sz="3200" dirty="0">
                <a:solidFill>
                  <a:srgbClr val="535353"/>
                </a:solidFill>
                <a:latin typeface="微軟正黑體" panose="020B0604030504040204" pitchFamily="34" charset="-120"/>
                <a:ea typeface="微軟正黑體" panose="020B0604030504040204" pitchFamily="34" charset="-120"/>
              </a:rPr>
              <a:t>，共同分擔家中的大小事務。 </a:t>
            </a:r>
          </a:p>
          <a:p>
            <a:pPr>
              <a:lnSpc>
                <a:spcPct val="120000"/>
              </a:lnSpc>
              <a:spcBef>
                <a:spcPts val="3000"/>
              </a:spcBef>
            </a:pPr>
            <a:r>
              <a:rPr lang="zh-TW" altLang="en-US" sz="3200" b="1" dirty="0">
                <a:solidFill>
                  <a:schemeClr val="accent4">
                    <a:lumMod val="75000"/>
                  </a:schemeClr>
                </a:solidFill>
                <a:latin typeface="微軟正黑體" panose="020B0604030504040204" pitchFamily="34" charset="-120"/>
                <a:ea typeface="微軟正黑體" panose="020B0604030504040204" pitchFamily="34" charset="-120"/>
              </a:rPr>
              <a:t>家人之間應互相關懷與尊重</a:t>
            </a:r>
            <a:r>
              <a:rPr lang="zh-TW" altLang="en-US" sz="3200" dirty="0">
                <a:solidFill>
                  <a:srgbClr val="535353"/>
                </a:solidFill>
                <a:latin typeface="微軟正黑體" panose="020B0604030504040204" pitchFamily="34" charset="-120"/>
                <a:ea typeface="微軟正黑體" panose="020B0604030504040204" pitchFamily="34" charset="-120"/>
              </a:rPr>
              <a:t>，建立和諧的家庭關係，以正面態度共同面對逆境／挑戰。</a:t>
            </a:r>
          </a:p>
        </p:txBody>
      </p:sp>
      <p:pic>
        <p:nvPicPr>
          <p:cNvPr id="7" name="Picture 2">
            <a:hlinkClick r:id="rId2"/>
            <a:extLst>
              <a:ext uri="{FF2B5EF4-FFF2-40B4-BE49-F238E27FC236}">
                <a16:creationId xmlns:a16="http://schemas.microsoft.com/office/drawing/2014/main" id="{4F615CCF-BD74-4A0E-AA2D-C5D07BD423BF}"/>
              </a:ext>
              <a:ext uri="{C183D7F6-B498-43B3-948B-1728B52AA6E4}">
                <adec:decorative xmlns:adec="http://schemas.microsoft.com/office/drawing/2017/decorative" xmlns=""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762" b="14762"/>
          <a:stretch/>
        </p:blipFill>
        <p:spPr bwMode="auto">
          <a:xfrm>
            <a:off x="5178092" y="5005912"/>
            <a:ext cx="3359815" cy="1479908"/>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7">
            <a:extLst>
              <a:ext uri="{FF2B5EF4-FFF2-40B4-BE49-F238E27FC236}">
                <a16:creationId xmlns:a16="http://schemas.microsoft.com/office/drawing/2014/main" id="{8BF8D799-2C43-481E-80E4-AE64A91A7A01}"/>
              </a:ext>
            </a:extLst>
          </p:cNvPr>
          <p:cNvSpPr/>
          <p:nvPr/>
        </p:nvSpPr>
        <p:spPr>
          <a:xfrm>
            <a:off x="6596732" y="6562699"/>
            <a:ext cx="2361658" cy="2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1050" dirty="0">
                <a:solidFill>
                  <a:schemeClr val="accent3"/>
                </a:solidFill>
                <a:latin typeface="微軟正黑體" panose="020B0604030504040204" pitchFamily="34" charset="-120"/>
                <a:ea typeface="微軟正黑體" panose="020B0604030504040204" pitchFamily="34" charset="-120"/>
                <a:cs typeface="Arial" panose="020B0604020202020204" pitchFamily="34" charset="0"/>
              </a:rPr>
              <a:t>圖片來源</a:t>
            </a:r>
            <a:r>
              <a:rPr lang="en-US" altLang="zh-HK" sz="1050" dirty="0">
                <a:solidFill>
                  <a:schemeClr val="accent3"/>
                </a:solidFill>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50" dirty="0">
              <a:solidFill>
                <a:schemeClr val="accent3"/>
              </a:solidFill>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96338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佈景主題">
  <a:themeElements>
    <a:clrScheme name="Custom 4">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0000FF"/>
      </a:hlink>
      <a:folHlink>
        <a:srgbClr val="0000FF"/>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329</TotalTime>
  <Words>1123</Words>
  <Application>Microsoft Office PowerPoint</Application>
  <PresentationFormat>如螢幕大小 (4:3)</PresentationFormat>
  <Paragraphs>90</Paragraphs>
  <Slides>9</Slides>
  <Notes>6</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9</vt:i4>
      </vt:variant>
    </vt:vector>
  </HeadingPairs>
  <TitlesOfParts>
    <vt:vector size="20" baseType="lpstr">
      <vt:lpstr>Montserrat</vt:lpstr>
      <vt:lpstr>微軟正黑體</vt:lpstr>
      <vt:lpstr>新細明體</vt:lpstr>
      <vt:lpstr>標楷體</vt:lpstr>
      <vt:lpstr>標楷體</vt:lpstr>
      <vt:lpstr>Arial</vt:lpstr>
      <vt:lpstr>Calibri</vt:lpstr>
      <vt:lpstr>Calibri Light</vt:lpstr>
      <vt:lpstr>Times New Roman</vt:lpstr>
      <vt:lpstr>Wingdings 2</vt:lpstr>
      <vt:lpstr>Office 佈景主題</vt:lpstr>
      <vt:lpstr>生活事件事例 「我為家人分憂解難」</vt:lpstr>
      <vt:lpstr>PowerPoint 簡報</vt:lpstr>
      <vt:lpstr>PowerPoint 簡報</vt:lpstr>
      <vt:lpstr>PowerPoint 簡報</vt:lpstr>
      <vt:lpstr>影片</vt:lpstr>
      <vt:lpstr>PowerPoint 簡報</vt:lpstr>
      <vt:lpstr>反思問題</vt:lpstr>
      <vt:lpstr>PowerPoint 簡報</vt:lpstr>
      <vt:lpstr>PowerPoint 簡報</vt:lpstr>
    </vt:vector>
  </TitlesOfParts>
  <Company>EDB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MCNE12</dc:creator>
  <cp:lastModifiedBy>LAM, Yuen-shan</cp:lastModifiedBy>
  <cp:revision>73</cp:revision>
  <dcterms:created xsi:type="dcterms:W3CDTF">2021-09-29T04:22:10Z</dcterms:created>
  <dcterms:modified xsi:type="dcterms:W3CDTF">2021-11-08T07:35:27Z</dcterms:modified>
</cp:coreProperties>
</file>